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Poppi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regular.fntdata"/><Relationship Id="rId25" Type="http://schemas.openxmlformats.org/officeDocument/2006/relationships/slide" Target="slides/slide20.xml"/><Relationship Id="rId28" Type="http://schemas.openxmlformats.org/officeDocument/2006/relationships/font" Target="fonts/Poppins-italic.fntdata"/><Relationship Id="rId27" Type="http://schemas.openxmlformats.org/officeDocument/2006/relationships/font" Target="fonts/Poppi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ocs.google.com/drawings/d/1hzV5iB-V9-Gsqa8hQOxj7BflAre3mXNLi1oDy-IObzM/edit?usp=sharing" TargetMode="External"/><Relationship Id="rId22" Type="http://schemas.openxmlformats.org/officeDocument/2006/relationships/hyperlink" Target="https://sites.google.com/view/photoboothsouthpasadena/home" TargetMode="External"/><Relationship Id="rId21" Type="http://schemas.openxmlformats.org/officeDocument/2006/relationships/hyperlink" Target="https://drive.google.com/file/d/1Ub_baxN1yIKa7z6PHbWKiQ5Hv3QmkYdb/view?usp=drivesdk" TargetMode="External"/><Relationship Id="rId24" Type="http://schemas.openxmlformats.org/officeDocument/2006/relationships/hyperlink" Target="https://docs.google.com/document/d/1-9_sapbpxwagouufTIqAsWur-0F8BVgR38hQCr4milo/pub" TargetMode="External"/><Relationship Id="rId23" Type="http://schemas.openxmlformats.org/officeDocument/2006/relationships/hyperlink" Target="https://docs.google.com/document/d/1-9_sapbpxwagouufTIqAsWur-0F8BVgR38hQCr4milo/edit?usp=sharing" TargetMode="External"/><Relationship Id="rId1" Type="http://schemas.openxmlformats.org/officeDocument/2006/relationships/notesMaster" Target="../notesMasters/notesMaster1.xml"/><Relationship Id="rId2" Type="http://schemas.openxmlformats.org/officeDocument/2006/relationships/hyperlink" Target="https://sites.google.com/view/photo-booth-company-pasadena/selfie-booth-pasadena" TargetMode="External"/><Relationship Id="rId3" Type="http://schemas.openxmlformats.org/officeDocument/2006/relationships/hyperlink" Target="https://drive.google.com/drive/folders/1sAyt4eccX38WXpc7sglDqmUlqB1VkB88?usp=sharing" TargetMode="External"/><Relationship Id="rId4" Type="http://schemas.openxmlformats.org/officeDocument/2006/relationships/hyperlink" Target="https://news.google.com/rss/search?q=photobooth" TargetMode="External"/><Relationship Id="rId9" Type="http://schemas.openxmlformats.org/officeDocument/2006/relationships/hyperlink" Target="https://drive.google.com/file/d/1PxHw7KxCjm1GrxwjsA3o4veFrDZX3rPO/view?usp=sharing" TargetMode="External"/><Relationship Id="rId26" Type="http://schemas.openxmlformats.org/officeDocument/2006/relationships/hyperlink" Target="https://docs.google.com/presentation/d/1e84VTS4Xi-nrVeT11JKlWOoKBb8kRi3jAVZD-jo2rF4/edit?usp=sharing" TargetMode="External"/><Relationship Id="rId25" Type="http://schemas.openxmlformats.org/officeDocument/2006/relationships/hyperlink" Target="https://docs.google.com/document/d/1-9_sapbpxwagouufTIqAsWur-0F8BVgR38hQCr4milo/view" TargetMode="External"/><Relationship Id="rId28" Type="http://schemas.openxmlformats.org/officeDocument/2006/relationships/hyperlink" Target="https://docs.google.com/presentation/d/1e84VTS4Xi-nrVeT11JKlWOoKBb8kRi3jAVZD-jo2rF4/view" TargetMode="External"/><Relationship Id="rId27" Type="http://schemas.openxmlformats.org/officeDocument/2006/relationships/hyperlink" Target="https://docs.google.com/presentation/d/1e84VTS4Xi-nrVeT11JKlWOoKBb8kRi3jAVZD-jo2rF4/pub?start=true&amp;loop=true&amp;delayms=3000" TargetMode="External"/><Relationship Id="rId5" Type="http://schemas.openxmlformats.org/officeDocument/2006/relationships/hyperlink" Target="https://drive.google.com/drive/folders/1K2gxHwouXPX6juofRGSxnJOkTKbv4KDP?usp=sharing" TargetMode="External"/><Relationship Id="rId6" Type="http://schemas.openxmlformats.org/officeDocument/2006/relationships/hyperlink" Target="https://drive.google.com/drive/folders/19p9NWVEXkMQZ6nKrNKA_bKi5ikjraOPR?usp=sharing" TargetMode="External"/><Relationship Id="rId29" Type="http://schemas.openxmlformats.org/officeDocument/2006/relationships/hyperlink" Target="https://docs.google.com/presentation/d/1e84VTS4Xi-nrVeT11JKlWOoKBb8kRi3jAVZD-jo2rF4/htmlpresent" TargetMode="External"/><Relationship Id="rId7" Type="http://schemas.openxmlformats.org/officeDocument/2006/relationships/hyperlink" Target="https://drive.google.com/drive/folders/1w_nlGlC81Yp55nkBwbF5WZWqQpb2seAb?usp=sharing" TargetMode="External"/><Relationship Id="rId8" Type="http://schemas.openxmlformats.org/officeDocument/2006/relationships/hyperlink" Target="https://drive.google.com/drive/folders/1YO-kzvqF9CT8I3r8Cm96-OupKgHDynj8?usp=sharing" TargetMode="External"/><Relationship Id="rId11" Type="http://schemas.openxmlformats.org/officeDocument/2006/relationships/hyperlink" Target="https://drive.google.com/file/d/1juBgQIEzg-B1Ed6O5s7PlscMG_dnDyGB/view?usp=sharing" TargetMode="External"/><Relationship Id="rId10" Type="http://schemas.openxmlformats.org/officeDocument/2006/relationships/hyperlink" Target="https://drive.google.com/file/d/1lG-1Vg4l8ztTkCU2Pl1dLqaE8g6cGLlf/view?usp=sharing" TargetMode="External"/><Relationship Id="rId13" Type="http://schemas.openxmlformats.org/officeDocument/2006/relationships/hyperlink" Target="https://drive.google.com/file/d/1QrGW6yP0DxagNszvSNsh-vGp81SH1nNs/view?usp=sharing" TargetMode="External"/><Relationship Id="rId12" Type="http://schemas.openxmlformats.org/officeDocument/2006/relationships/hyperlink" Target="https://drive.google.com/file/d/1vNLzp4wm1b1rb6WiLEJvLPosnepi4v3a/view?usp=sharing" TargetMode="External"/><Relationship Id="rId15" Type="http://schemas.openxmlformats.org/officeDocument/2006/relationships/hyperlink" Target="https://docs.google.com/spreadsheet/pub?key=1_TQ1J2SqS0psuwlyZ2qTBE5WRSZn2cum0tjOY7hOBuE" TargetMode="External"/><Relationship Id="rId14" Type="http://schemas.openxmlformats.org/officeDocument/2006/relationships/hyperlink" Target="https://docs.google.com/spreadsheets/d/1_TQ1J2SqS0psuwlyZ2qTBE5WRSZn2cum0tjOY7hOBuE/edit?usp=sharing" TargetMode="External"/><Relationship Id="rId17" Type="http://schemas.openxmlformats.org/officeDocument/2006/relationships/hyperlink" Target="https://docs.google.com/spreadsheets/d/1_TQ1J2SqS0psuwlyZ2qTBE5WRSZn2cum0tjOY7hOBuE/pub" TargetMode="External"/><Relationship Id="rId16" Type="http://schemas.openxmlformats.org/officeDocument/2006/relationships/hyperlink" Target="https://docs.google.com/spreadsheets/d/1_TQ1J2SqS0psuwlyZ2qTBE5WRSZn2cum0tjOY7hOBuE/pubhtml" TargetMode="External"/><Relationship Id="rId19" Type="http://schemas.openxmlformats.org/officeDocument/2006/relationships/hyperlink" Target="https://docs.google.com/forms/d/1dr5tUzgqYaSDZcd0ukpHVy_Fx07rWgc6FI1kuHdlH4Q/edit?usp=sharing" TargetMode="External"/><Relationship Id="rId18" Type="http://schemas.openxmlformats.org/officeDocument/2006/relationships/hyperlink" Target="https://docs.google.com/spreadsheets/d/1_TQ1J2SqS0psuwlyZ2qTBE5WRSZn2cum0tjOY7hOBuE/view"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0" Type="http://schemas.openxmlformats.org/officeDocument/2006/relationships/hyperlink" Target="https://docs.google.com/drawings/d/1hzV5iB-V9-Gsqa8hQOxj7BflAre3mXNLi1oDy-IObzM/edit?usp=sharing" TargetMode="External"/><Relationship Id="rId22" Type="http://schemas.openxmlformats.org/officeDocument/2006/relationships/hyperlink" Target="https://sites.google.com/view/photoboothsouthpasadena/home" TargetMode="External"/><Relationship Id="rId21" Type="http://schemas.openxmlformats.org/officeDocument/2006/relationships/hyperlink" Target="https://drive.google.com/file/d/1Ub_baxN1yIKa7z6PHbWKiQ5Hv3QmkYdb/view?usp=drivesdk" TargetMode="External"/><Relationship Id="rId24" Type="http://schemas.openxmlformats.org/officeDocument/2006/relationships/hyperlink" Target="https://docs.google.com/document/d/1-9_sapbpxwagouufTIqAsWur-0F8BVgR38hQCr4milo/pub" TargetMode="External"/><Relationship Id="rId23" Type="http://schemas.openxmlformats.org/officeDocument/2006/relationships/hyperlink" Target="https://docs.google.com/document/d/1-9_sapbpxwagouufTIqAsWur-0F8BVgR38hQCr4milo/edit?usp=sharing" TargetMode="External"/><Relationship Id="rId1" Type="http://schemas.openxmlformats.org/officeDocument/2006/relationships/notesMaster" Target="../notesMasters/notesMaster1.xml"/><Relationship Id="rId2" Type="http://schemas.openxmlformats.org/officeDocument/2006/relationships/hyperlink" Target="https://sites.google.com/view/photo-booth-company-pasadena/selfie-booth-pasadena" TargetMode="External"/><Relationship Id="rId3" Type="http://schemas.openxmlformats.org/officeDocument/2006/relationships/hyperlink" Target="https://drive.google.com/drive/folders/1sAyt4eccX38WXpc7sglDqmUlqB1VkB88?usp=sharing" TargetMode="External"/><Relationship Id="rId4" Type="http://schemas.openxmlformats.org/officeDocument/2006/relationships/hyperlink" Target="https://news.google.com/rss/search?q=photobooth" TargetMode="External"/><Relationship Id="rId9" Type="http://schemas.openxmlformats.org/officeDocument/2006/relationships/hyperlink" Target="https://drive.google.com/file/d/1PxHw7KxCjm1GrxwjsA3o4veFrDZX3rPO/view?usp=sharing" TargetMode="External"/><Relationship Id="rId26" Type="http://schemas.openxmlformats.org/officeDocument/2006/relationships/hyperlink" Target="https://docs.google.com/presentation/d/1e84VTS4Xi-nrVeT11JKlWOoKBb8kRi3jAVZD-jo2rF4/edit?usp=sharing" TargetMode="External"/><Relationship Id="rId25" Type="http://schemas.openxmlformats.org/officeDocument/2006/relationships/hyperlink" Target="https://docs.google.com/document/d/1-9_sapbpxwagouufTIqAsWur-0F8BVgR38hQCr4milo/view" TargetMode="External"/><Relationship Id="rId28" Type="http://schemas.openxmlformats.org/officeDocument/2006/relationships/hyperlink" Target="https://docs.google.com/presentation/d/1e84VTS4Xi-nrVeT11JKlWOoKBb8kRi3jAVZD-jo2rF4/view" TargetMode="External"/><Relationship Id="rId27" Type="http://schemas.openxmlformats.org/officeDocument/2006/relationships/hyperlink" Target="https://docs.google.com/presentation/d/1e84VTS4Xi-nrVeT11JKlWOoKBb8kRi3jAVZD-jo2rF4/pub?start=true&amp;loop=true&amp;delayms=3000" TargetMode="External"/><Relationship Id="rId5" Type="http://schemas.openxmlformats.org/officeDocument/2006/relationships/hyperlink" Target="https://drive.google.com/drive/folders/1K2gxHwouXPX6juofRGSxnJOkTKbv4KDP?usp=sharing" TargetMode="External"/><Relationship Id="rId6" Type="http://schemas.openxmlformats.org/officeDocument/2006/relationships/hyperlink" Target="https://drive.google.com/drive/folders/19p9NWVEXkMQZ6nKrNKA_bKi5ikjraOPR?usp=sharing" TargetMode="External"/><Relationship Id="rId29" Type="http://schemas.openxmlformats.org/officeDocument/2006/relationships/hyperlink" Target="https://docs.google.com/presentation/d/1e84VTS4Xi-nrVeT11JKlWOoKBb8kRi3jAVZD-jo2rF4/htmlpresent" TargetMode="External"/><Relationship Id="rId7" Type="http://schemas.openxmlformats.org/officeDocument/2006/relationships/hyperlink" Target="https://drive.google.com/drive/folders/1w_nlGlC81Yp55nkBwbF5WZWqQpb2seAb?usp=sharing" TargetMode="External"/><Relationship Id="rId8" Type="http://schemas.openxmlformats.org/officeDocument/2006/relationships/hyperlink" Target="https://drive.google.com/drive/folders/1YO-kzvqF9CT8I3r8Cm96-OupKgHDynj8?usp=sharing" TargetMode="External"/><Relationship Id="rId11" Type="http://schemas.openxmlformats.org/officeDocument/2006/relationships/hyperlink" Target="https://drive.google.com/file/d/1juBgQIEzg-B1Ed6O5s7PlscMG_dnDyGB/view?usp=sharing" TargetMode="External"/><Relationship Id="rId10" Type="http://schemas.openxmlformats.org/officeDocument/2006/relationships/hyperlink" Target="https://drive.google.com/file/d/1lG-1Vg4l8ztTkCU2Pl1dLqaE8g6cGLlf/view?usp=sharing" TargetMode="External"/><Relationship Id="rId13" Type="http://schemas.openxmlformats.org/officeDocument/2006/relationships/hyperlink" Target="https://drive.google.com/file/d/1QrGW6yP0DxagNszvSNsh-vGp81SH1nNs/view?usp=sharing" TargetMode="External"/><Relationship Id="rId12" Type="http://schemas.openxmlformats.org/officeDocument/2006/relationships/hyperlink" Target="https://drive.google.com/file/d/1vNLzp4wm1b1rb6WiLEJvLPosnepi4v3a/view?usp=sharing" TargetMode="External"/><Relationship Id="rId15" Type="http://schemas.openxmlformats.org/officeDocument/2006/relationships/hyperlink" Target="https://docs.google.com/spreadsheet/pub?key=1_TQ1J2SqS0psuwlyZ2qTBE5WRSZn2cum0tjOY7hOBuE" TargetMode="External"/><Relationship Id="rId14" Type="http://schemas.openxmlformats.org/officeDocument/2006/relationships/hyperlink" Target="https://docs.google.com/spreadsheets/d/1_TQ1J2SqS0psuwlyZ2qTBE5WRSZn2cum0tjOY7hOBuE/edit?usp=sharing" TargetMode="External"/><Relationship Id="rId17" Type="http://schemas.openxmlformats.org/officeDocument/2006/relationships/hyperlink" Target="https://docs.google.com/spreadsheets/d/1_TQ1J2SqS0psuwlyZ2qTBE5WRSZn2cum0tjOY7hOBuE/pub" TargetMode="External"/><Relationship Id="rId16" Type="http://schemas.openxmlformats.org/officeDocument/2006/relationships/hyperlink" Target="https://docs.google.com/spreadsheets/d/1_TQ1J2SqS0psuwlyZ2qTBE5WRSZn2cum0tjOY7hOBuE/pubhtml" TargetMode="External"/><Relationship Id="rId19" Type="http://schemas.openxmlformats.org/officeDocument/2006/relationships/hyperlink" Target="https://docs.google.com/forms/d/1dr5tUzgqYaSDZcd0ukpHVy_Fx07rWgc6FI1kuHdlH4Q/edit?usp=sharing" TargetMode="External"/><Relationship Id="rId18" Type="http://schemas.openxmlformats.org/officeDocument/2006/relationships/hyperlink" Target="https://docs.google.com/spreadsheets/d/1_TQ1J2SqS0psuwlyZ2qTBE5WRSZn2cum0tjOY7hOBuE/view"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138066570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138066570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https://sites.google.com/view/photo-booth-company-pasadena/selfie-booth-pasadena</a:t>
            </a:r>
            <a:endParaRPr sz="1000"/>
          </a:p>
          <a:p>
            <a:pPr indent="0" lvl="0" marL="0" rtl="0" algn="l">
              <a:spcBef>
                <a:spcPts val="0"/>
              </a:spcBef>
              <a:spcAft>
                <a:spcPts val="0"/>
              </a:spcAft>
              <a:buNone/>
            </a:pPr>
            <a:r>
              <a:rPr lang="en" sz="1000" u="sng">
                <a:solidFill>
                  <a:schemeClr val="hlink"/>
                </a:solidFill>
                <a:hlinkClick r:id="rId3"/>
              </a:rPr>
              <a:t>https://drive.google.com/drive/folders/1sAyt4eccX38WXpc7sglDqmUlqB1VkB88?usp=sharing</a:t>
            </a:r>
            <a:endParaRPr sz="1000"/>
          </a:p>
          <a:p>
            <a:pPr indent="0" lvl="0" marL="0" rtl="0" algn="l">
              <a:spcBef>
                <a:spcPts val="0"/>
              </a:spcBef>
              <a:spcAft>
                <a:spcPts val="0"/>
              </a:spcAft>
              <a:buNone/>
            </a:pPr>
            <a:r>
              <a:rPr lang="en" sz="1000" u="sng">
                <a:solidFill>
                  <a:schemeClr val="hlink"/>
                </a:solidFill>
                <a:hlinkClick r:id="rId4"/>
              </a:rPr>
              <a:t>https://news.google.com/rss/search?q=photobooth</a:t>
            </a:r>
            <a:endParaRPr sz="1000"/>
          </a:p>
          <a:p>
            <a:pPr indent="0" lvl="0" marL="0" rtl="0" algn="l">
              <a:spcBef>
                <a:spcPts val="0"/>
              </a:spcBef>
              <a:spcAft>
                <a:spcPts val="0"/>
              </a:spcAft>
              <a:buNone/>
            </a:pPr>
            <a:r>
              <a:rPr lang="en" sz="1000" u="sng">
                <a:solidFill>
                  <a:schemeClr val="hlink"/>
                </a:solidFill>
                <a:hlinkClick r:id="rId5"/>
              </a:rPr>
              <a:t>https://drive.google.com/drive/folders/1K2gxHwouXPX6juofRGSxnJOkTKbv4KDP?usp=sharing</a:t>
            </a:r>
            <a:endParaRPr sz="1000"/>
          </a:p>
          <a:p>
            <a:pPr indent="0" lvl="0" marL="0" rtl="0" algn="l">
              <a:spcBef>
                <a:spcPts val="0"/>
              </a:spcBef>
              <a:spcAft>
                <a:spcPts val="0"/>
              </a:spcAft>
              <a:buNone/>
            </a:pPr>
            <a:r>
              <a:rPr lang="en" sz="1000" u="sng">
                <a:solidFill>
                  <a:schemeClr val="hlink"/>
                </a:solidFill>
                <a:hlinkClick r:id="rId6"/>
              </a:rPr>
              <a:t>https://drive.google.com/drive/folders/19p9NWVEXkMQZ6nKrNKA_bKi5ikjraOPR?usp=sharing</a:t>
            </a:r>
            <a:endParaRPr sz="1000"/>
          </a:p>
          <a:p>
            <a:pPr indent="0" lvl="0" marL="0" rtl="0" algn="l">
              <a:spcBef>
                <a:spcPts val="0"/>
              </a:spcBef>
              <a:spcAft>
                <a:spcPts val="0"/>
              </a:spcAft>
              <a:buNone/>
            </a:pPr>
            <a:r>
              <a:rPr lang="en" sz="1000" u="sng">
                <a:solidFill>
                  <a:schemeClr val="hlink"/>
                </a:solidFill>
                <a:hlinkClick r:id="rId7"/>
              </a:rPr>
              <a:t>https://drive.google.com/drive/folders/1w_nlGlC81Yp55nkBwbF5WZWqQpb2seAb?usp=sharing</a:t>
            </a:r>
            <a:endParaRPr sz="1000"/>
          </a:p>
          <a:p>
            <a:pPr indent="0" lvl="0" marL="0" rtl="0" algn="l">
              <a:spcBef>
                <a:spcPts val="0"/>
              </a:spcBef>
              <a:spcAft>
                <a:spcPts val="0"/>
              </a:spcAft>
              <a:buNone/>
            </a:pPr>
            <a:r>
              <a:rPr lang="en" sz="1000" u="sng">
                <a:solidFill>
                  <a:schemeClr val="hlink"/>
                </a:solidFill>
                <a:hlinkClick r:id="rId8"/>
              </a:rPr>
              <a:t>https://drive.google.com/drive/folders/1YO-kzvqF9CT8I3r8Cm96-OupKgHDynj8?usp=sharing</a:t>
            </a:r>
            <a:endParaRPr sz="1000"/>
          </a:p>
          <a:p>
            <a:pPr indent="0" lvl="0" marL="0" rtl="0" algn="l">
              <a:spcBef>
                <a:spcPts val="0"/>
              </a:spcBef>
              <a:spcAft>
                <a:spcPts val="0"/>
              </a:spcAft>
              <a:buNone/>
            </a:pPr>
            <a:r>
              <a:rPr lang="en" sz="1000" u="sng">
                <a:solidFill>
                  <a:schemeClr val="hlink"/>
                </a:solidFill>
                <a:hlinkClick r:id="rId9"/>
              </a:rPr>
              <a:t>https://drive.google.com/file/d/1PxHw7KxCjm1GrxwjsA3o4veFrDZX3rPO/view?usp=sharing</a:t>
            </a:r>
            <a:endParaRPr sz="1000"/>
          </a:p>
          <a:p>
            <a:pPr indent="0" lvl="0" marL="0" rtl="0" algn="l">
              <a:spcBef>
                <a:spcPts val="0"/>
              </a:spcBef>
              <a:spcAft>
                <a:spcPts val="0"/>
              </a:spcAft>
              <a:buNone/>
            </a:pPr>
            <a:r>
              <a:rPr lang="en" sz="1000" u="sng">
                <a:solidFill>
                  <a:schemeClr val="hlink"/>
                </a:solidFill>
                <a:hlinkClick r:id="rId10"/>
              </a:rPr>
              <a:t>https://drive.google.com/file/d/1lG-1Vg4l8ztTkCU2Pl1dLqaE8g6cGLlf/view?usp=sharing</a:t>
            </a:r>
            <a:endParaRPr sz="1000"/>
          </a:p>
          <a:p>
            <a:pPr indent="0" lvl="0" marL="0" rtl="0" algn="l">
              <a:spcBef>
                <a:spcPts val="0"/>
              </a:spcBef>
              <a:spcAft>
                <a:spcPts val="0"/>
              </a:spcAft>
              <a:buNone/>
            </a:pPr>
            <a:r>
              <a:rPr lang="en" sz="1000" u="sng">
                <a:solidFill>
                  <a:schemeClr val="hlink"/>
                </a:solidFill>
                <a:hlinkClick r:id="rId11"/>
              </a:rPr>
              <a:t>https://drive.google.com/file/d/1juBgQIEzg-B1Ed6O5s7PlscMG_dnDyGB/view?usp=sharing</a:t>
            </a:r>
            <a:endParaRPr sz="1000"/>
          </a:p>
          <a:p>
            <a:pPr indent="0" lvl="0" marL="0" rtl="0" algn="l">
              <a:spcBef>
                <a:spcPts val="0"/>
              </a:spcBef>
              <a:spcAft>
                <a:spcPts val="0"/>
              </a:spcAft>
              <a:buNone/>
            </a:pPr>
            <a:r>
              <a:rPr lang="en" sz="1000" u="sng">
                <a:solidFill>
                  <a:schemeClr val="hlink"/>
                </a:solidFill>
                <a:hlinkClick r:id="rId12"/>
              </a:rPr>
              <a:t>https://drive.google.com/file/d/1vNLzp4wm1b1rb6WiLEJvLPosnepi4v3a/view?usp=sharing</a:t>
            </a:r>
            <a:endParaRPr sz="1000"/>
          </a:p>
          <a:p>
            <a:pPr indent="0" lvl="0" marL="0" rtl="0" algn="l">
              <a:spcBef>
                <a:spcPts val="0"/>
              </a:spcBef>
              <a:spcAft>
                <a:spcPts val="0"/>
              </a:spcAft>
              <a:buNone/>
            </a:pPr>
            <a:r>
              <a:rPr lang="en" sz="1000" u="sng">
                <a:solidFill>
                  <a:schemeClr val="hlink"/>
                </a:solidFill>
                <a:hlinkClick r:id="rId13"/>
              </a:rPr>
              <a:t>https://drive.google.com/file/d/1QrGW6yP0DxagNszvSNsh-vGp81SH1nNs/view?usp=sharing</a:t>
            </a:r>
            <a:endParaRPr sz="1000"/>
          </a:p>
          <a:p>
            <a:pPr indent="0" lvl="0" marL="0" rtl="0" algn="l">
              <a:spcBef>
                <a:spcPts val="0"/>
              </a:spcBef>
              <a:spcAft>
                <a:spcPts val="0"/>
              </a:spcAft>
              <a:buNone/>
            </a:pPr>
            <a:r>
              <a:rPr lang="en" sz="1000" u="sng">
                <a:solidFill>
                  <a:schemeClr val="hlink"/>
                </a:solidFill>
                <a:hlinkClick r:id="rId14"/>
              </a:rPr>
              <a:t>https://docs.google.com/spreadsheets/d/1_TQ1J2SqS0psuwlyZ2qTBE5WRSZn2cum0tjOY7hOBuE/edit?usp=sharing</a:t>
            </a:r>
            <a:endParaRPr sz="1000"/>
          </a:p>
          <a:p>
            <a:pPr indent="0" lvl="0" marL="0" rtl="0" algn="l">
              <a:spcBef>
                <a:spcPts val="0"/>
              </a:spcBef>
              <a:spcAft>
                <a:spcPts val="0"/>
              </a:spcAft>
              <a:buNone/>
            </a:pPr>
            <a:r>
              <a:rPr lang="en" sz="1000" u="sng">
                <a:solidFill>
                  <a:schemeClr val="hlink"/>
                </a:solidFill>
                <a:hlinkClick r:id="rId15"/>
              </a:rPr>
              <a:t>https://docs.google.com/spreadsheet/pub?key=1_TQ1J2SqS0psuwlyZ2qTBE5WRSZn2cum0tjOY7hOBuE</a:t>
            </a:r>
            <a:endParaRPr sz="1000"/>
          </a:p>
          <a:p>
            <a:pPr indent="0" lvl="0" marL="0" rtl="0" algn="l">
              <a:spcBef>
                <a:spcPts val="0"/>
              </a:spcBef>
              <a:spcAft>
                <a:spcPts val="0"/>
              </a:spcAft>
              <a:buNone/>
            </a:pPr>
            <a:r>
              <a:rPr lang="en" sz="1000" u="sng">
                <a:solidFill>
                  <a:schemeClr val="hlink"/>
                </a:solidFill>
                <a:hlinkClick r:id="rId16"/>
              </a:rPr>
              <a:t>https://docs.google.com/spreadsheets/d/1_TQ1J2SqS0psuwlyZ2qTBE5WRSZn2cum0tjOY7hOBuE/pubhtml</a:t>
            </a:r>
            <a:endParaRPr sz="1000"/>
          </a:p>
          <a:p>
            <a:pPr indent="0" lvl="0" marL="0" rtl="0" algn="l">
              <a:spcBef>
                <a:spcPts val="0"/>
              </a:spcBef>
              <a:spcAft>
                <a:spcPts val="0"/>
              </a:spcAft>
              <a:buNone/>
            </a:pPr>
            <a:r>
              <a:rPr lang="en" sz="1000" u="sng">
                <a:solidFill>
                  <a:schemeClr val="hlink"/>
                </a:solidFill>
                <a:hlinkClick r:id="rId17"/>
              </a:rPr>
              <a:t>https://docs.google.com/spreadsheets/d/1_TQ1J2SqS0psuwlyZ2qTBE5WRSZn2cum0tjOY7hOBuE/pub</a:t>
            </a:r>
            <a:endParaRPr sz="1000"/>
          </a:p>
          <a:p>
            <a:pPr indent="0" lvl="0" marL="0" rtl="0" algn="l">
              <a:spcBef>
                <a:spcPts val="0"/>
              </a:spcBef>
              <a:spcAft>
                <a:spcPts val="0"/>
              </a:spcAft>
              <a:buNone/>
            </a:pPr>
            <a:r>
              <a:rPr lang="en" sz="1000" u="sng">
                <a:solidFill>
                  <a:schemeClr val="hlink"/>
                </a:solidFill>
                <a:hlinkClick r:id="rId18"/>
              </a:rPr>
              <a:t>https://docs.google.com/spreadsheets/d/1_TQ1J2SqS0psuwlyZ2qTBE5WRSZn2cum0tjOY7hOBuE/view</a:t>
            </a:r>
            <a:endParaRPr sz="1000"/>
          </a:p>
          <a:p>
            <a:pPr indent="0" lvl="0" marL="0" rtl="0" algn="l">
              <a:spcBef>
                <a:spcPts val="0"/>
              </a:spcBef>
              <a:spcAft>
                <a:spcPts val="0"/>
              </a:spcAft>
              <a:buNone/>
            </a:pPr>
            <a:r>
              <a:rPr lang="en" sz="1000" u="sng">
                <a:solidFill>
                  <a:schemeClr val="hlink"/>
                </a:solidFill>
                <a:hlinkClick r:id="rId19"/>
              </a:rPr>
              <a:t>https://docs.google.com/forms/d/1dr5tUzgqYaSDZcd0ukpHVy_Fx07rWgc6FI1kuHdlH4Q/edit?usp=sharing</a:t>
            </a:r>
            <a:endParaRPr sz="1000"/>
          </a:p>
          <a:p>
            <a:pPr indent="0" lvl="0" marL="0" rtl="0" algn="l">
              <a:spcBef>
                <a:spcPts val="0"/>
              </a:spcBef>
              <a:spcAft>
                <a:spcPts val="0"/>
              </a:spcAft>
              <a:buNone/>
            </a:pPr>
            <a:r>
              <a:rPr lang="en" sz="1000" u="sng">
                <a:solidFill>
                  <a:schemeClr val="hlink"/>
                </a:solidFill>
                <a:hlinkClick r:id="rId20"/>
              </a:rPr>
              <a:t>https://docs.google.com/drawings/d/1hzV5iB-V9-Gsqa8hQOxj7BflAre3mXNLi1oDy-IObzM/edit?usp=sharing</a:t>
            </a:r>
            <a:endParaRPr sz="1000"/>
          </a:p>
          <a:p>
            <a:pPr indent="0" lvl="0" marL="0" rtl="0" algn="l">
              <a:spcBef>
                <a:spcPts val="0"/>
              </a:spcBef>
              <a:spcAft>
                <a:spcPts val="0"/>
              </a:spcAft>
              <a:buNone/>
            </a:pPr>
            <a:r>
              <a:rPr lang="en" sz="1000" u="sng">
                <a:solidFill>
                  <a:schemeClr val="hlink"/>
                </a:solidFill>
                <a:hlinkClick r:id="rId21"/>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22"/>
              </a:rPr>
              <a:t>https://sites.google.com/view/photoboothsouthpasadena/home</a:t>
            </a:r>
            <a:endParaRPr sz="1000"/>
          </a:p>
          <a:p>
            <a:pPr indent="0" lvl="0" marL="0" rtl="0" algn="l">
              <a:spcBef>
                <a:spcPts val="0"/>
              </a:spcBef>
              <a:spcAft>
                <a:spcPts val="0"/>
              </a:spcAft>
              <a:buNone/>
            </a:pPr>
            <a:r>
              <a:rPr lang="en" sz="1000" u="sng">
                <a:solidFill>
                  <a:schemeClr val="hlink"/>
                </a:solidFill>
                <a:hlinkClick r:id="rId23"/>
              </a:rPr>
              <a:t>https://docs.google.com/document/d/1-9_sapbpxwagouufTIqAsWur-0F8BVgR38hQCr4milo/edit?usp=sharing</a:t>
            </a:r>
            <a:endParaRPr sz="1000"/>
          </a:p>
          <a:p>
            <a:pPr indent="0" lvl="0" marL="0" rtl="0" algn="l">
              <a:spcBef>
                <a:spcPts val="0"/>
              </a:spcBef>
              <a:spcAft>
                <a:spcPts val="0"/>
              </a:spcAft>
              <a:buNone/>
            </a:pPr>
            <a:r>
              <a:rPr lang="en" sz="1000" u="sng">
                <a:solidFill>
                  <a:schemeClr val="hlink"/>
                </a:solidFill>
                <a:hlinkClick r:id="rId24"/>
              </a:rPr>
              <a:t>https://docs.google.com/document/d/1-9_sapbpxwagouufTIqAsWur-0F8BVgR38hQCr4milo/pub</a:t>
            </a:r>
            <a:endParaRPr sz="1000"/>
          </a:p>
          <a:p>
            <a:pPr indent="0" lvl="0" marL="0" rtl="0" algn="l">
              <a:spcBef>
                <a:spcPts val="0"/>
              </a:spcBef>
              <a:spcAft>
                <a:spcPts val="0"/>
              </a:spcAft>
              <a:buNone/>
            </a:pPr>
            <a:r>
              <a:rPr lang="en" sz="1000" u="sng">
                <a:solidFill>
                  <a:schemeClr val="hlink"/>
                </a:solidFill>
                <a:hlinkClick r:id="rId25"/>
              </a:rPr>
              <a:t>https://docs.google.com/document/d/1-9_sapbpxwagouufTIqAsWur-0F8BVgR38hQCr4milo/view</a:t>
            </a:r>
            <a:endParaRPr sz="1000"/>
          </a:p>
          <a:p>
            <a:pPr indent="0" lvl="0" marL="0" rtl="0" algn="l">
              <a:spcBef>
                <a:spcPts val="0"/>
              </a:spcBef>
              <a:spcAft>
                <a:spcPts val="0"/>
              </a:spcAft>
              <a:buNone/>
            </a:pPr>
            <a:r>
              <a:rPr lang="en" sz="1000" u="sng">
                <a:solidFill>
                  <a:schemeClr val="hlink"/>
                </a:solidFill>
                <a:hlinkClick r:id="rId26"/>
              </a:rPr>
              <a:t>https://docs.google.com/presentation/d/1e84VTS4Xi-nrVeT11JKlWOoKBb8kRi3jAVZD-jo2rF4/edit?usp=sharing</a:t>
            </a:r>
            <a:endParaRPr sz="1000"/>
          </a:p>
          <a:p>
            <a:pPr indent="0" lvl="0" marL="0" rtl="0" algn="l">
              <a:spcBef>
                <a:spcPts val="0"/>
              </a:spcBef>
              <a:spcAft>
                <a:spcPts val="0"/>
              </a:spcAft>
              <a:buNone/>
            </a:pPr>
            <a:r>
              <a:rPr lang="en" sz="1000" u="sng">
                <a:solidFill>
                  <a:schemeClr val="hlink"/>
                </a:solidFill>
                <a:hlinkClick r:id="rId27"/>
              </a:rPr>
              <a:t>https://docs.google.com/presentation/d/1e84VTS4Xi-nrVeT11JKlWOoKBb8kRi3jAVZD-jo2rF4/pub?start=true&amp;loop=true&amp;delayms=3000</a:t>
            </a:r>
            <a:endParaRPr sz="1000"/>
          </a:p>
          <a:p>
            <a:pPr indent="0" lvl="0" marL="0" rtl="0" algn="l">
              <a:spcBef>
                <a:spcPts val="0"/>
              </a:spcBef>
              <a:spcAft>
                <a:spcPts val="0"/>
              </a:spcAft>
              <a:buNone/>
            </a:pPr>
            <a:r>
              <a:rPr lang="en" sz="1000" u="sng">
                <a:solidFill>
                  <a:schemeClr val="hlink"/>
                </a:solidFill>
                <a:hlinkClick r:id="rId28"/>
              </a:rPr>
              <a:t>https://docs.google.com/presentation/d/1e84VTS4Xi-nrVeT11JKlWOoKBb8kRi3jAVZD-jo2rF4/view</a:t>
            </a:r>
            <a:endParaRPr sz="1000"/>
          </a:p>
          <a:p>
            <a:pPr indent="0" lvl="0" marL="0" rtl="0" algn="l">
              <a:spcBef>
                <a:spcPts val="0"/>
              </a:spcBef>
              <a:spcAft>
                <a:spcPts val="0"/>
              </a:spcAft>
              <a:buNone/>
            </a:pPr>
            <a:r>
              <a:rPr lang="en" sz="1000" u="sng">
                <a:solidFill>
                  <a:schemeClr val="hlink"/>
                </a:solidFill>
                <a:hlinkClick r:id="rId29"/>
              </a:rPr>
              <a:t>https://docs.google.com/presentation/d/1e84VTS4Xi-nrVeT11JKlWOoKBb8kRi3jAVZD-jo2rF4/htmlpresent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SLIDES_API1380665708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SLIDES_API1380665708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SLIDES_API1380665708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SLIDES_API1380665708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SLIDES_API1380665708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SLIDES_API1380665708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Mobile Roaming Photo Booth rental Pasadena</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SLIDES_API1380665708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SLIDES_API1380665708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SLIDES_API1380665708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SLIDES_API1380665708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Mobile Roaming Photo Booth rental Pasadena</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SLIDES_API1380665708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SLIDES_API1380665708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SLIDES_API1380665708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SLIDES_API1380665708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SLIDES_API1380665708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SLIDES_API1380665708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SLIDES_API1380665708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SLIDES_API1380665708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SLIDES_API1380665708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SLIDES_API1380665708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https://sites.google.com/view/photo-booth-company-pasadena/selfie-booth-pasadena</a:t>
            </a:r>
            <a:endParaRPr sz="1000"/>
          </a:p>
          <a:p>
            <a:pPr indent="0" lvl="0" marL="0" rtl="0" algn="l">
              <a:spcBef>
                <a:spcPts val="0"/>
              </a:spcBef>
              <a:spcAft>
                <a:spcPts val="0"/>
              </a:spcAft>
              <a:buNone/>
            </a:pPr>
            <a:r>
              <a:rPr lang="en" sz="1000" u="sng">
                <a:solidFill>
                  <a:schemeClr val="hlink"/>
                </a:solidFill>
                <a:hlinkClick r:id="rId3"/>
              </a:rPr>
              <a:t>https://drive.google.com/drive/folders/1sAyt4eccX38WXpc7sglDqmUlqB1VkB88?usp=sharing</a:t>
            </a:r>
            <a:endParaRPr sz="1000"/>
          </a:p>
          <a:p>
            <a:pPr indent="0" lvl="0" marL="0" rtl="0" algn="l">
              <a:spcBef>
                <a:spcPts val="0"/>
              </a:spcBef>
              <a:spcAft>
                <a:spcPts val="0"/>
              </a:spcAft>
              <a:buNone/>
            </a:pPr>
            <a:r>
              <a:rPr lang="en" sz="1000" u="sng">
                <a:solidFill>
                  <a:schemeClr val="hlink"/>
                </a:solidFill>
                <a:hlinkClick r:id="rId4"/>
              </a:rPr>
              <a:t>https://news.google.com/rss/search?q=photobooth</a:t>
            </a:r>
            <a:endParaRPr sz="1000"/>
          </a:p>
          <a:p>
            <a:pPr indent="0" lvl="0" marL="0" rtl="0" algn="l">
              <a:spcBef>
                <a:spcPts val="0"/>
              </a:spcBef>
              <a:spcAft>
                <a:spcPts val="0"/>
              </a:spcAft>
              <a:buNone/>
            </a:pPr>
            <a:r>
              <a:rPr lang="en" sz="1000" u="sng">
                <a:solidFill>
                  <a:schemeClr val="hlink"/>
                </a:solidFill>
                <a:hlinkClick r:id="rId5"/>
              </a:rPr>
              <a:t>https://drive.google.com/drive/folders/1K2gxHwouXPX6juofRGSxnJOkTKbv4KDP?usp=sharing</a:t>
            </a:r>
            <a:endParaRPr sz="1000"/>
          </a:p>
          <a:p>
            <a:pPr indent="0" lvl="0" marL="0" rtl="0" algn="l">
              <a:spcBef>
                <a:spcPts val="0"/>
              </a:spcBef>
              <a:spcAft>
                <a:spcPts val="0"/>
              </a:spcAft>
              <a:buNone/>
            </a:pPr>
            <a:r>
              <a:rPr lang="en" sz="1000" u="sng">
                <a:solidFill>
                  <a:schemeClr val="hlink"/>
                </a:solidFill>
                <a:hlinkClick r:id="rId6"/>
              </a:rPr>
              <a:t>https://drive.google.com/drive/folders/19p9NWVEXkMQZ6nKrNKA_bKi5ikjraOPR?usp=sharing</a:t>
            </a:r>
            <a:endParaRPr sz="1000"/>
          </a:p>
          <a:p>
            <a:pPr indent="0" lvl="0" marL="0" rtl="0" algn="l">
              <a:spcBef>
                <a:spcPts val="0"/>
              </a:spcBef>
              <a:spcAft>
                <a:spcPts val="0"/>
              </a:spcAft>
              <a:buNone/>
            </a:pPr>
            <a:r>
              <a:rPr lang="en" sz="1000" u="sng">
                <a:solidFill>
                  <a:schemeClr val="hlink"/>
                </a:solidFill>
                <a:hlinkClick r:id="rId7"/>
              </a:rPr>
              <a:t>https://drive.google.com/drive/folders/1w_nlGlC81Yp55nkBwbF5WZWqQpb2seAb?usp=sharing</a:t>
            </a:r>
            <a:endParaRPr sz="1000"/>
          </a:p>
          <a:p>
            <a:pPr indent="0" lvl="0" marL="0" rtl="0" algn="l">
              <a:spcBef>
                <a:spcPts val="0"/>
              </a:spcBef>
              <a:spcAft>
                <a:spcPts val="0"/>
              </a:spcAft>
              <a:buNone/>
            </a:pPr>
            <a:r>
              <a:rPr lang="en" sz="1000" u="sng">
                <a:solidFill>
                  <a:schemeClr val="hlink"/>
                </a:solidFill>
                <a:hlinkClick r:id="rId8"/>
              </a:rPr>
              <a:t>https://drive.google.com/drive/folders/1YO-kzvqF9CT8I3r8Cm96-OupKgHDynj8?usp=sharing</a:t>
            </a:r>
            <a:endParaRPr sz="1000"/>
          </a:p>
          <a:p>
            <a:pPr indent="0" lvl="0" marL="0" rtl="0" algn="l">
              <a:spcBef>
                <a:spcPts val="0"/>
              </a:spcBef>
              <a:spcAft>
                <a:spcPts val="0"/>
              </a:spcAft>
              <a:buNone/>
            </a:pPr>
            <a:r>
              <a:rPr lang="en" sz="1000" u="sng">
                <a:solidFill>
                  <a:schemeClr val="hlink"/>
                </a:solidFill>
                <a:hlinkClick r:id="rId9"/>
              </a:rPr>
              <a:t>https://drive.google.com/file/d/1PxHw7KxCjm1GrxwjsA3o4veFrDZX3rPO/view?usp=sharing</a:t>
            </a:r>
            <a:endParaRPr sz="1000"/>
          </a:p>
          <a:p>
            <a:pPr indent="0" lvl="0" marL="0" rtl="0" algn="l">
              <a:spcBef>
                <a:spcPts val="0"/>
              </a:spcBef>
              <a:spcAft>
                <a:spcPts val="0"/>
              </a:spcAft>
              <a:buNone/>
            </a:pPr>
            <a:r>
              <a:rPr lang="en" sz="1000" u="sng">
                <a:solidFill>
                  <a:schemeClr val="hlink"/>
                </a:solidFill>
                <a:hlinkClick r:id="rId10"/>
              </a:rPr>
              <a:t>https://drive.google.com/file/d/1lG-1Vg4l8ztTkCU2Pl1dLqaE8g6cGLlf/view?usp=sharing</a:t>
            </a:r>
            <a:endParaRPr sz="1000"/>
          </a:p>
          <a:p>
            <a:pPr indent="0" lvl="0" marL="0" rtl="0" algn="l">
              <a:spcBef>
                <a:spcPts val="0"/>
              </a:spcBef>
              <a:spcAft>
                <a:spcPts val="0"/>
              </a:spcAft>
              <a:buNone/>
            </a:pPr>
            <a:r>
              <a:rPr lang="en" sz="1000" u="sng">
                <a:solidFill>
                  <a:schemeClr val="hlink"/>
                </a:solidFill>
                <a:hlinkClick r:id="rId11"/>
              </a:rPr>
              <a:t>https://drive.google.com/file/d/1juBgQIEzg-B1Ed6O5s7PlscMG_dnDyGB/view?usp=sharing</a:t>
            </a:r>
            <a:endParaRPr sz="1000"/>
          </a:p>
          <a:p>
            <a:pPr indent="0" lvl="0" marL="0" rtl="0" algn="l">
              <a:spcBef>
                <a:spcPts val="0"/>
              </a:spcBef>
              <a:spcAft>
                <a:spcPts val="0"/>
              </a:spcAft>
              <a:buNone/>
            </a:pPr>
            <a:r>
              <a:rPr lang="en" sz="1000" u="sng">
                <a:solidFill>
                  <a:schemeClr val="hlink"/>
                </a:solidFill>
                <a:hlinkClick r:id="rId12"/>
              </a:rPr>
              <a:t>https://drive.google.com/file/d/1vNLzp4wm1b1rb6WiLEJvLPosnepi4v3a/view?usp=sharing</a:t>
            </a:r>
            <a:endParaRPr sz="1000"/>
          </a:p>
          <a:p>
            <a:pPr indent="0" lvl="0" marL="0" rtl="0" algn="l">
              <a:spcBef>
                <a:spcPts val="0"/>
              </a:spcBef>
              <a:spcAft>
                <a:spcPts val="0"/>
              </a:spcAft>
              <a:buNone/>
            </a:pPr>
            <a:r>
              <a:rPr lang="en" sz="1000" u="sng">
                <a:solidFill>
                  <a:schemeClr val="hlink"/>
                </a:solidFill>
                <a:hlinkClick r:id="rId13"/>
              </a:rPr>
              <a:t>https://drive.google.com/file/d/1QrGW6yP0DxagNszvSNsh-vGp81SH1nNs/view?usp=sharing</a:t>
            </a:r>
            <a:endParaRPr sz="1000"/>
          </a:p>
          <a:p>
            <a:pPr indent="0" lvl="0" marL="0" rtl="0" algn="l">
              <a:spcBef>
                <a:spcPts val="0"/>
              </a:spcBef>
              <a:spcAft>
                <a:spcPts val="0"/>
              </a:spcAft>
              <a:buNone/>
            </a:pPr>
            <a:r>
              <a:rPr lang="en" sz="1000" u="sng">
                <a:solidFill>
                  <a:schemeClr val="hlink"/>
                </a:solidFill>
                <a:hlinkClick r:id="rId14"/>
              </a:rPr>
              <a:t>https://docs.google.com/spreadsheets/d/1_TQ1J2SqS0psuwlyZ2qTBE5WRSZn2cum0tjOY7hOBuE/edit?usp=sharing</a:t>
            </a:r>
            <a:endParaRPr sz="1000"/>
          </a:p>
          <a:p>
            <a:pPr indent="0" lvl="0" marL="0" rtl="0" algn="l">
              <a:spcBef>
                <a:spcPts val="0"/>
              </a:spcBef>
              <a:spcAft>
                <a:spcPts val="0"/>
              </a:spcAft>
              <a:buNone/>
            </a:pPr>
            <a:r>
              <a:rPr lang="en" sz="1000" u="sng">
                <a:solidFill>
                  <a:schemeClr val="hlink"/>
                </a:solidFill>
                <a:hlinkClick r:id="rId15"/>
              </a:rPr>
              <a:t>https://docs.google.com/spreadsheet/pub?key=1_TQ1J2SqS0psuwlyZ2qTBE5WRSZn2cum0tjOY7hOBuE</a:t>
            </a:r>
            <a:endParaRPr sz="1000"/>
          </a:p>
          <a:p>
            <a:pPr indent="0" lvl="0" marL="0" rtl="0" algn="l">
              <a:spcBef>
                <a:spcPts val="0"/>
              </a:spcBef>
              <a:spcAft>
                <a:spcPts val="0"/>
              </a:spcAft>
              <a:buNone/>
            </a:pPr>
            <a:r>
              <a:rPr lang="en" sz="1000" u="sng">
                <a:solidFill>
                  <a:schemeClr val="hlink"/>
                </a:solidFill>
                <a:hlinkClick r:id="rId16"/>
              </a:rPr>
              <a:t>https://docs.google.com/spreadsheets/d/1_TQ1J2SqS0psuwlyZ2qTBE5WRSZn2cum0tjOY7hOBuE/pubhtml</a:t>
            </a:r>
            <a:endParaRPr sz="1000"/>
          </a:p>
          <a:p>
            <a:pPr indent="0" lvl="0" marL="0" rtl="0" algn="l">
              <a:spcBef>
                <a:spcPts val="0"/>
              </a:spcBef>
              <a:spcAft>
                <a:spcPts val="0"/>
              </a:spcAft>
              <a:buNone/>
            </a:pPr>
            <a:r>
              <a:rPr lang="en" sz="1000" u="sng">
                <a:solidFill>
                  <a:schemeClr val="hlink"/>
                </a:solidFill>
                <a:hlinkClick r:id="rId17"/>
              </a:rPr>
              <a:t>https://docs.google.com/spreadsheets/d/1_TQ1J2SqS0psuwlyZ2qTBE5WRSZn2cum0tjOY7hOBuE/pub</a:t>
            </a:r>
            <a:endParaRPr sz="1000"/>
          </a:p>
          <a:p>
            <a:pPr indent="0" lvl="0" marL="0" rtl="0" algn="l">
              <a:spcBef>
                <a:spcPts val="0"/>
              </a:spcBef>
              <a:spcAft>
                <a:spcPts val="0"/>
              </a:spcAft>
              <a:buNone/>
            </a:pPr>
            <a:r>
              <a:rPr lang="en" sz="1000" u="sng">
                <a:solidFill>
                  <a:schemeClr val="hlink"/>
                </a:solidFill>
                <a:hlinkClick r:id="rId18"/>
              </a:rPr>
              <a:t>https://docs.google.com/spreadsheets/d/1_TQ1J2SqS0psuwlyZ2qTBE5WRSZn2cum0tjOY7hOBuE/view</a:t>
            </a:r>
            <a:endParaRPr sz="1000"/>
          </a:p>
          <a:p>
            <a:pPr indent="0" lvl="0" marL="0" rtl="0" algn="l">
              <a:spcBef>
                <a:spcPts val="0"/>
              </a:spcBef>
              <a:spcAft>
                <a:spcPts val="0"/>
              </a:spcAft>
              <a:buNone/>
            </a:pPr>
            <a:r>
              <a:rPr lang="en" sz="1000" u="sng">
                <a:solidFill>
                  <a:schemeClr val="hlink"/>
                </a:solidFill>
                <a:hlinkClick r:id="rId19"/>
              </a:rPr>
              <a:t>https://docs.google.com/forms/d/1dr5tUzgqYaSDZcd0ukpHVy_Fx07rWgc6FI1kuHdlH4Q/edit?usp=sharing</a:t>
            </a:r>
            <a:endParaRPr sz="1000"/>
          </a:p>
          <a:p>
            <a:pPr indent="0" lvl="0" marL="0" rtl="0" algn="l">
              <a:spcBef>
                <a:spcPts val="0"/>
              </a:spcBef>
              <a:spcAft>
                <a:spcPts val="0"/>
              </a:spcAft>
              <a:buNone/>
            </a:pPr>
            <a:r>
              <a:rPr lang="en" sz="1000" u="sng">
                <a:solidFill>
                  <a:schemeClr val="hlink"/>
                </a:solidFill>
                <a:hlinkClick r:id="rId20"/>
              </a:rPr>
              <a:t>https://docs.google.com/drawings/d/1hzV5iB-V9-Gsqa8hQOxj7BflAre3mXNLi1oDy-IObzM/edit?usp=sharing</a:t>
            </a:r>
            <a:endParaRPr sz="1000"/>
          </a:p>
          <a:p>
            <a:pPr indent="0" lvl="0" marL="0" rtl="0" algn="l">
              <a:spcBef>
                <a:spcPts val="0"/>
              </a:spcBef>
              <a:spcAft>
                <a:spcPts val="0"/>
              </a:spcAft>
              <a:buNone/>
            </a:pPr>
            <a:r>
              <a:rPr lang="en" sz="1000" u="sng">
                <a:solidFill>
                  <a:schemeClr val="hlink"/>
                </a:solidFill>
                <a:hlinkClick r:id="rId21"/>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22"/>
              </a:rPr>
              <a:t>https://sites.google.com/view/photoboothsouthpasadena/home</a:t>
            </a:r>
            <a:endParaRPr sz="1000"/>
          </a:p>
          <a:p>
            <a:pPr indent="0" lvl="0" marL="0" rtl="0" algn="l">
              <a:spcBef>
                <a:spcPts val="0"/>
              </a:spcBef>
              <a:spcAft>
                <a:spcPts val="0"/>
              </a:spcAft>
              <a:buNone/>
            </a:pPr>
            <a:r>
              <a:rPr lang="en" sz="1000" u="sng">
                <a:solidFill>
                  <a:schemeClr val="hlink"/>
                </a:solidFill>
                <a:hlinkClick r:id="rId23"/>
              </a:rPr>
              <a:t>https://docs.google.com/document/d/1-9_sapbpxwagouufTIqAsWur-0F8BVgR38hQCr4milo/edit?usp=sharing</a:t>
            </a:r>
            <a:endParaRPr sz="1000"/>
          </a:p>
          <a:p>
            <a:pPr indent="0" lvl="0" marL="0" rtl="0" algn="l">
              <a:spcBef>
                <a:spcPts val="0"/>
              </a:spcBef>
              <a:spcAft>
                <a:spcPts val="0"/>
              </a:spcAft>
              <a:buNone/>
            </a:pPr>
            <a:r>
              <a:rPr lang="en" sz="1000" u="sng">
                <a:solidFill>
                  <a:schemeClr val="hlink"/>
                </a:solidFill>
                <a:hlinkClick r:id="rId24"/>
              </a:rPr>
              <a:t>https://docs.google.com/document/d/1-9_sapbpxwagouufTIqAsWur-0F8BVgR38hQCr4milo/pub</a:t>
            </a:r>
            <a:endParaRPr sz="1000"/>
          </a:p>
          <a:p>
            <a:pPr indent="0" lvl="0" marL="0" rtl="0" algn="l">
              <a:spcBef>
                <a:spcPts val="0"/>
              </a:spcBef>
              <a:spcAft>
                <a:spcPts val="0"/>
              </a:spcAft>
              <a:buNone/>
            </a:pPr>
            <a:r>
              <a:rPr lang="en" sz="1000" u="sng">
                <a:solidFill>
                  <a:schemeClr val="hlink"/>
                </a:solidFill>
                <a:hlinkClick r:id="rId25"/>
              </a:rPr>
              <a:t>https://docs.google.com/document/d/1-9_sapbpxwagouufTIqAsWur-0F8BVgR38hQCr4milo/view</a:t>
            </a:r>
            <a:endParaRPr sz="1000"/>
          </a:p>
          <a:p>
            <a:pPr indent="0" lvl="0" marL="0" rtl="0" algn="l">
              <a:spcBef>
                <a:spcPts val="0"/>
              </a:spcBef>
              <a:spcAft>
                <a:spcPts val="0"/>
              </a:spcAft>
              <a:buNone/>
            </a:pPr>
            <a:r>
              <a:rPr lang="en" sz="1000" u="sng">
                <a:solidFill>
                  <a:schemeClr val="hlink"/>
                </a:solidFill>
                <a:hlinkClick r:id="rId26"/>
              </a:rPr>
              <a:t>https://docs.google.com/presentation/d/1e84VTS4Xi-nrVeT11JKlWOoKBb8kRi3jAVZD-jo2rF4/edit?usp=sharing</a:t>
            </a:r>
            <a:endParaRPr sz="1000"/>
          </a:p>
          <a:p>
            <a:pPr indent="0" lvl="0" marL="0" rtl="0" algn="l">
              <a:spcBef>
                <a:spcPts val="0"/>
              </a:spcBef>
              <a:spcAft>
                <a:spcPts val="0"/>
              </a:spcAft>
              <a:buNone/>
            </a:pPr>
            <a:r>
              <a:rPr lang="en" sz="1000" u="sng">
                <a:solidFill>
                  <a:schemeClr val="hlink"/>
                </a:solidFill>
                <a:hlinkClick r:id="rId27"/>
              </a:rPr>
              <a:t>https://docs.google.com/presentation/d/1e84VTS4Xi-nrVeT11JKlWOoKBb8kRi3jAVZD-jo2rF4/pub?start=true&amp;loop=true&amp;delayms=3000</a:t>
            </a:r>
            <a:endParaRPr sz="1000"/>
          </a:p>
          <a:p>
            <a:pPr indent="0" lvl="0" marL="0" rtl="0" algn="l">
              <a:spcBef>
                <a:spcPts val="0"/>
              </a:spcBef>
              <a:spcAft>
                <a:spcPts val="0"/>
              </a:spcAft>
              <a:buNone/>
            </a:pPr>
            <a:r>
              <a:rPr lang="en" sz="1000" u="sng">
                <a:solidFill>
                  <a:schemeClr val="hlink"/>
                </a:solidFill>
                <a:hlinkClick r:id="rId28"/>
              </a:rPr>
              <a:t>https://docs.google.com/presentation/d/1e84VTS4Xi-nrVeT11JKlWOoKBb8kRi3jAVZD-jo2rF4/view</a:t>
            </a:r>
            <a:endParaRPr sz="1000"/>
          </a:p>
          <a:p>
            <a:pPr indent="0" lvl="0" marL="0" rtl="0" algn="l">
              <a:spcBef>
                <a:spcPts val="0"/>
              </a:spcBef>
              <a:spcAft>
                <a:spcPts val="0"/>
              </a:spcAft>
              <a:buNone/>
            </a:pPr>
            <a:r>
              <a:rPr lang="en" sz="1000" u="sng">
                <a:solidFill>
                  <a:schemeClr val="hlink"/>
                </a:solidFill>
                <a:hlinkClick r:id="rId29"/>
              </a:rPr>
              <a:t>https://docs.google.com/presentation/d/1e84VTS4Xi-nrVeT11JKlWOoKBb8kRi3jAVZD-jo2rF4/htmlpresent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1380665708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1380665708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SLIDES_API1380665708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SLIDES_API1380665708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Mobile Roaming Photo Booth rental Pasadena</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1380665708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1380665708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SLIDES_API1380665708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SLIDES_API1380665708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Mobile Roaming Photo Booth rental Pasadena</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SLIDES_API1380665708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SLIDES_API1380665708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SLIDES_API1380665708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SLIDES_API1380665708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SLIDES_API1380665708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SLIDES_API1380665708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SLIDES_API1380665708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SLIDES_API1380665708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SLIDES_API1380665708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SLIDES_API1380665708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ites.google.com/view/photo-booth-company-pasadena/selfie-booth-pasaden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s://sites.google.com/view/photo-booth-company-pasadena/selfie-booth-pasadena" TargetMode="External"/><Relationship Id="rId4" Type="http://schemas.openxmlformats.org/officeDocument/2006/relationships/image" Target="../media/image21.jpg"/><Relationship Id="rId5" Type="http://schemas.openxmlformats.org/officeDocument/2006/relationships/hyperlink" Target="https://docs.google.com/presentation/d/1e84VTS4Xi-nrVeT11JKlWOoKBb8kRi3jAVZD-jo2rF4/edit?usp=drivesdk" TargetMode="External"/><Relationship Id="rId6"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s://sites.google.com/view/photo-booth-company-pasadena/selfie-booth-pasadena" TargetMode="External"/><Relationship Id="rId4" Type="http://schemas.openxmlformats.org/officeDocument/2006/relationships/image" Target="../media/image20.jpg"/><Relationship Id="rId5" Type="http://schemas.openxmlformats.org/officeDocument/2006/relationships/hyperlink" Target="https://docs.google.com/presentation/d/1e84VTS4Xi-nrVeT11JKlWOoKBb8kRi3jAVZD-jo2rF4/edit?usp=drivesdk" TargetMode="External"/><Relationship Id="rId6"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docs.google.com/presentation/d/1e84VTS4Xi-nrVeT11JKlWOoKBb8kRi3jAVZD-jo2rF4/edit?usp=drivesdk" TargetMode="Externa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0" Type="http://schemas.openxmlformats.org/officeDocument/2006/relationships/hyperlink" Target="https://docs.google.com/forms/d/1dr5tUzgqYaSDZcd0ukpHVy_Fx07rWgc6FI1kuHdlH4Q/edit?usp=sharing" TargetMode="External"/><Relationship Id="rId22" Type="http://schemas.openxmlformats.org/officeDocument/2006/relationships/hyperlink" Target="https://drive.google.com/file/d/1Ub_baxN1yIKa7z6PHbWKiQ5Hv3QmkYdb/view?usp=drivesdk" TargetMode="External"/><Relationship Id="rId21" Type="http://schemas.openxmlformats.org/officeDocument/2006/relationships/hyperlink" Target="https://docs.google.com/drawings/d/1hzV5iB-V9-Gsqa8hQOxj7BflAre3mXNLi1oDy-IObzM/edit?usp=sharing" TargetMode="External"/><Relationship Id="rId24" Type="http://schemas.openxmlformats.org/officeDocument/2006/relationships/hyperlink" Target="https://docs.google.com/document/d/1-9_sapbpxwagouufTIqAsWur-0F8BVgR38hQCr4milo/edit?usp=sharing" TargetMode="External"/><Relationship Id="rId23" Type="http://schemas.openxmlformats.org/officeDocument/2006/relationships/hyperlink" Target="https://sites.google.com/view/photoboothsouthpasadena/home" TargetMode="External"/><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sites.google.com/view/photo-booth-company-pasadena/selfie-booth-pasadena" TargetMode="External"/><Relationship Id="rId4" Type="http://schemas.openxmlformats.org/officeDocument/2006/relationships/hyperlink" Target="https://drive.google.com/drive/folders/1sAyt4eccX38WXpc7sglDqmUlqB1VkB88?usp=sharing" TargetMode="External"/><Relationship Id="rId9" Type="http://schemas.openxmlformats.org/officeDocument/2006/relationships/hyperlink" Target="https://drive.google.com/drive/folders/1YO-kzvqF9CT8I3r8Cm96-OupKgHDynj8?usp=sharing" TargetMode="External"/><Relationship Id="rId26" Type="http://schemas.openxmlformats.org/officeDocument/2006/relationships/hyperlink" Target="https://docs.google.com/document/d/1-9_sapbpxwagouufTIqAsWur-0F8BVgR38hQCr4milo/view" TargetMode="External"/><Relationship Id="rId25" Type="http://schemas.openxmlformats.org/officeDocument/2006/relationships/hyperlink" Target="https://docs.google.com/document/d/1-9_sapbpxwagouufTIqAsWur-0F8BVgR38hQCr4milo/pub" TargetMode="External"/><Relationship Id="rId28" Type="http://schemas.openxmlformats.org/officeDocument/2006/relationships/hyperlink" Target="https://docs.google.com/presentation/d/1e84VTS4Xi-nrVeT11JKlWOoKBb8kRi3jAVZD-jo2rF4/pub?start=true&amp;loop=true&amp;delayms=3000" TargetMode="External"/><Relationship Id="rId27" Type="http://schemas.openxmlformats.org/officeDocument/2006/relationships/hyperlink" Target="https://docs.google.com/presentation/d/1e84VTS4Xi-nrVeT11JKlWOoKBb8kRi3jAVZD-jo2rF4/edit?usp=sharing" TargetMode="External"/><Relationship Id="rId5" Type="http://schemas.openxmlformats.org/officeDocument/2006/relationships/hyperlink" Target="https://news.google.com/rss/search?q=photobooth" TargetMode="External"/><Relationship Id="rId6" Type="http://schemas.openxmlformats.org/officeDocument/2006/relationships/hyperlink" Target="https://drive.google.com/drive/folders/1K2gxHwouXPX6juofRGSxnJOkTKbv4KDP?usp=sharing" TargetMode="External"/><Relationship Id="rId29" Type="http://schemas.openxmlformats.org/officeDocument/2006/relationships/hyperlink" Target="https://docs.google.com/presentation/d/1e84VTS4Xi-nrVeT11JKlWOoKBb8kRi3jAVZD-jo2rF4/view" TargetMode="External"/><Relationship Id="rId7" Type="http://schemas.openxmlformats.org/officeDocument/2006/relationships/hyperlink" Target="https://drive.google.com/drive/folders/19p9NWVEXkMQZ6nKrNKA_bKi5ikjraOPR?usp=sharing" TargetMode="External"/><Relationship Id="rId8" Type="http://schemas.openxmlformats.org/officeDocument/2006/relationships/hyperlink" Target="https://drive.google.com/drive/folders/1w_nlGlC81Yp55nkBwbF5WZWqQpb2seAb?usp=sharing" TargetMode="External"/><Relationship Id="rId31" Type="http://schemas.openxmlformats.org/officeDocument/2006/relationships/hyperlink" Target="https://docs.google.com/presentation/d/1e84VTS4Xi-nrVeT11JKlWOoKBb8kRi3jAVZD-jo2rF4/edit?usp=drivesdk" TargetMode="External"/><Relationship Id="rId30" Type="http://schemas.openxmlformats.org/officeDocument/2006/relationships/hyperlink" Target="https://docs.google.com/presentation/d/1e84VTS4Xi-nrVeT11JKlWOoKBb8kRi3jAVZD-jo2rF4/htmlpresent" TargetMode="External"/><Relationship Id="rId11" Type="http://schemas.openxmlformats.org/officeDocument/2006/relationships/hyperlink" Target="https://drive.google.com/file/d/1lG-1Vg4l8ztTkCU2Pl1dLqaE8g6cGLlf/view?usp=sharing" TargetMode="External"/><Relationship Id="rId10" Type="http://schemas.openxmlformats.org/officeDocument/2006/relationships/hyperlink" Target="https://drive.google.com/file/d/1PxHw7KxCjm1GrxwjsA3o4veFrDZX3rPO/view?usp=sharing" TargetMode="External"/><Relationship Id="rId32" Type="http://schemas.openxmlformats.org/officeDocument/2006/relationships/image" Target="../media/image1.png"/><Relationship Id="rId13" Type="http://schemas.openxmlformats.org/officeDocument/2006/relationships/hyperlink" Target="https://drive.google.com/file/d/1vNLzp4wm1b1rb6WiLEJvLPosnepi4v3a/view?usp=sharing" TargetMode="External"/><Relationship Id="rId12" Type="http://schemas.openxmlformats.org/officeDocument/2006/relationships/hyperlink" Target="https://drive.google.com/file/d/1juBgQIEzg-B1Ed6O5s7PlscMG_dnDyGB/view?usp=sharing" TargetMode="External"/><Relationship Id="rId15" Type="http://schemas.openxmlformats.org/officeDocument/2006/relationships/hyperlink" Target="https://docs.google.com/spreadsheets/d/1_TQ1J2SqS0psuwlyZ2qTBE5WRSZn2cum0tjOY7hOBuE/edit?usp=sharing" TargetMode="External"/><Relationship Id="rId14" Type="http://schemas.openxmlformats.org/officeDocument/2006/relationships/hyperlink" Target="https://drive.google.com/file/d/1QrGW6yP0DxagNszvSNsh-vGp81SH1nNs/view?usp=sharing" TargetMode="External"/><Relationship Id="rId17" Type="http://schemas.openxmlformats.org/officeDocument/2006/relationships/hyperlink" Target="https://docs.google.com/spreadsheets/d/1_TQ1J2SqS0psuwlyZ2qTBE5WRSZn2cum0tjOY7hOBuE/pubhtml" TargetMode="External"/><Relationship Id="rId16" Type="http://schemas.openxmlformats.org/officeDocument/2006/relationships/hyperlink" Target="https://docs.google.com/spreadsheet/pub?key=1_TQ1J2SqS0psuwlyZ2qTBE5WRSZn2cum0tjOY7hOBuE" TargetMode="External"/><Relationship Id="rId19" Type="http://schemas.openxmlformats.org/officeDocument/2006/relationships/hyperlink" Target="https://docs.google.com/spreadsheets/d/1_TQ1J2SqS0psuwlyZ2qTBE5WRSZn2cum0tjOY7hOBuE/view" TargetMode="External"/><Relationship Id="rId18" Type="http://schemas.openxmlformats.org/officeDocument/2006/relationships/hyperlink" Target="https://docs.google.com/spreadsheets/d/1_TQ1J2SqS0psuwlyZ2qTBE5WRSZn2cum0tjOY7hOBuE/pub"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docs.google.com/presentation/d/1e84VTS4Xi-nrVeT11JKlWOoKBb8kRi3jAVZD-jo2rF4/edit?usp=drivesdk" TargetMode="Externa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sites.google.com/view/photo-booth-company-pasadena/selfie-booth-pasadena" TargetMode="External"/><Relationship Id="rId4" Type="http://schemas.openxmlformats.org/officeDocument/2006/relationships/hyperlink" Target="http://www.youtube.com/watch?v=gg9HqdfCNPU" TargetMode="External"/><Relationship Id="rId5"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sites.google.com/view/photo-booth-company-pasadena/selfie-booth-pasadena" TargetMode="External"/><Relationship Id="rId4" Type="http://schemas.openxmlformats.org/officeDocument/2006/relationships/hyperlink" Target="http://www.youtube.com/watch?v=oqjwKz3NvlY" TargetMode="External"/><Relationship Id="rId5"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hyperlink" Target="https://sites.google.com/view/photo-booth-company-pasadena/selfie-booth-pasadena" TargetMode="External"/><Relationship Id="rId4" Type="http://schemas.openxmlformats.org/officeDocument/2006/relationships/hyperlink" Target="http://www.youtube.com/watch?v=sRroGoy86Gs" TargetMode="External"/><Relationship Id="rId5"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hyperlink" Target="https://sites.google.com/view/photo-booth-company-pasadena/selfie-booth-pasadena" TargetMode="External"/><Relationship Id="rId4" Type="http://schemas.openxmlformats.org/officeDocument/2006/relationships/hyperlink" Target="http://www.youtube.com/watch?v=qlzCxiTrIDk" TargetMode="External"/><Relationship Id="rId5"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hyperlink" Target="https://sites.google.com/view/photo-booth-company-pasadena/selfie-booth-pasadena" TargetMode="External"/><Relationship Id="rId4" Type="http://schemas.openxmlformats.org/officeDocument/2006/relationships/hyperlink" Target="http://www.youtube.com/watch?v=OcBdfWTa2hE" TargetMode="External"/><Relationship Id="rId5"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photoboothsouthpasadena/home" TargetMode="External"/><Relationship Id="rId4" Type="http://schemas.openxmlformats.org/officeDocument/2006/relationships/image" Target="../media/image2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sites.google.com/view/photo-booth-company-pasadena/selfie-booth-pasaden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sites.google.com/view/photo-booth-company-pasadena/selfie-booth-pasadena" TargetMode="Externa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sites.google.com/view/photo-booth-company-pasadena/selfie-booth-pasadena" TargetMode="External"/><Relationship Id="rId4" Type="http://schemas.openxmlformats.org/officeDocument/2006/relationships/hyperlink" Target="https://docs.google.com/presentation/d/1e84VTS4Xi-nrVeT11JKlWOoKBb8kRi3jAVZD-jo2rF4/edit?usp=drivesdk" TargetMode="External"/><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presentation/d/1e84VTS4Xi-nrVeT11JKlWOoKBb8kRi3jAVZD-jo2rF4/edit?usp=drivesdk"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presentation/d/1e84VTS4Xi-nrVeT11JKlWOoKBb8kRi3jAVZD-jo2rF4/edit?usp=drivesdk"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sites.google.com/view/photo-booth-company-pasadena/selfie-booth-pasadena" TargetMode="External"/><Relationship Id="rId4" Type="http://schemas.openxmlformats.org/officeDocument/2006/relationships/image" Target="../media/image22.jpg"/><Relationship Id="rId5" Type="http://schemas.openxmlformats.org/officeDocument/2006/relationships/hyperlink" Target="https://docs.google.com/presentation/d/1e84VTS4Xi-nrVeT11JKlWOoKBb8kRi3jAVZD-jo2rF4/edit?usp=drivesdk" TargetMode="External"/><Relationship Id="rId6"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sites.google.com/view/photo-booth-company-pasadena/selfie-booth-pasadena" TargetMode="External"/><Relationship Id="rId4" Type="http://schemas.openxmlformats.org/officeDocument/2006/relationships/image" Target="../media/image15.jpg"/><Relationship Id="rId5" Type="http://schemas.openxmlformats.org/officeDocument/2006/relationships/hyperlink" Target="https://docs.google.com/presentation/d/1e84VTS4Xi-nrVeT11JKlWOoKBb8kRi3jAVZD-jo2rF4/edit?usp=drivesdk" TargetMode="External"/><Relationship Id="rId6"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sites.google.com/view/photo-booth-company-pasadena/selfie-booth-pasadena" TargetMode="External"/><Relationship Id="rId4" Type="http://schemas.openxmlformats.org/officeDocument/2006/relationships/image" Target="../media/image17.jpg"/><Relationship Id="rId5" Type="http://schemas.openxmlformats.org/officeDocument/2006/relationships/hyperlink" Target="https://docs.google.com/presentation/d/1e84VTS4Xi-nrVeT11JKlWOoKBb8kRi3jAVZD-jo2rF4/edit?usp=drivesdk" TargetMode="External"/><Relationship Id="rId6"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Mobile Roaming Photo Booth rental Pasadena</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https://sites.google.com/view/photo-booth-company-pasadena/selfie-booth-pasadena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descr="You may rent a photo booth for your unique occasion! We are based in Laguna Beach, California, and are happy to go anywhere in Laguna seashore and orangey County to ensure your matter is spectacular. A photo booth is an excellent showing off to increase activity to your event! A photo booth can increase any event, including weddings, bar/bat mitzvahs, proms, graduations, birthday parties, anniversaries, quinceaeras, and cute 16. We also come up with the money for photo booth rentals for matter actions such as Christmas parties, fundraisers, and all in between. There is nothing more thrill-seeking than a photo booth to make your celebration unique! afterward our experience later photo booths, you are sure to seize the most extreme, personal, intimate, and amusing photos. We find the money for inexpensive photo booth rentals for weddings, bar/bat mitzvahs, proms, graduations, birthday parties, anniversaries, quinceaeras, gorgeous 16 celebrations, corporate events, and community goings-on in Laguna beach and surrounding regions. endeavors in the Laguna Beach, Anaheim, Corona Del Mar, Costa Mesa, Dana Point, Huntington Beach, Irvine, Laguna Beach, Laguna Niguel, Long Beach, Newport Beach, Tustin, and bordering regions Bring your next concern to sparkle in Laguna seashore taking into account a unquestionably customisable photo booth that provides the ultimate experience. The 360 Photo Booth Experience at Laguna Beach. Whether you're getting married or hosting a event event or party, our personalized booths will be credited with some protest to your celebration like your entourage, family, and friends.Experience the thrill of a bespoke photo booth advance that meets your individual needs. We take that all issue is unique, and we use our professional experience to gain knowledge and experience. Although we are situated in Long Beach, we now bolster Los Angeles, yellowish-brown County, San Diego, and Phoenix, and we are eager to travel! 360 Photo Booth is Laguna Niguel's leading photo booth rental company. We find the money for a seamless first-class abet to all of our clients and ensure that we will exceed every expectations for any special occasion, such as your wedding, birthday party, company or corporate party, literary dance, bridal shower, etc. We provide each unique occasion when full and personalized packages, high-quality photo booths, bespoke photo designs, proficient personnel, dependable attendants, and reasonable and transparent pricing to have enough money an unforgettable experience. We provide every consumers and clients gone an amazing experience that includes the greatest encourage at a within your means price. Our get into let breathe booth is one of a kind, allowing guests to accommodate taking place to ten individuals in a photo taking into consideration a specifically made logo.Hello, partygoers! This event, held in Laguna Canyon, lonesome a stone's toss from Laguna Beach, was nothing immediate of spectacular. fortunate Frog Photo Booth photographed the thing upon a rooftop terrace later than a sleek and relaxing ambiance. Music pulsed. People danced. friends and couples moved easily together with the bar, dance floor, and describe booth. It was a thrilling experience all around, but the 360 photo booth stole the show. Jim and Fiona made a wise choice! {} Imagine fortunate Frog's architecture and design beauty and rambling canyon pathways as the breathtaking vibes for 360-degree photo booth images. James and Liz sought for the greatest 360 photo booth rental in Laguna Beach, and we surpassed their expectations. The photo booth created an fascinating space where every smile and pose became a treasured souvenir, transforming little moments into unforgettable memories.The lucky Frog photo booth rental provided a atmosphere for spontaneous organization photographs and dance-offs... From interactive sketches to aflame embraces... Our items range from progressive masquerade masks to quirky placards. Guests brought their personality to each frame, and all detail was recorded. The laughter grew in tandem similar to the prints. The 360 portray booth rapidly became the main dwindling of the event. lucky Frog photo booth rental continues to stand out all era afterward cutting-edge technology and one-of-a-kind features.The 360 photo booth not isolated managed to capture static moments but afterward increased the promptness of the event. Its capacity to spin and stamp album the entire image insured that no subtlety and no dance move, and no hasty burst of laughter went undetected. What's the result? A amass visual wedding album of the best raves, captured from various perspectives.Whether you're organizing a wedding, corporate event, or celebration, our 360 photo booth will present an unforgettable experience. create your moments unforgettable. lucky Frog photo booth rental offers 360-degree photo booth rentals in Laguna Beach.&#10;" id="110" name="Google Shape;110;p22" title="Mobile Roaming Photo Booth rental Pasadena">
            <a:hlinkClick r:id="rId3"/>
          </p:cNvPr>
          <p:cNvPicPr preferRelativeResize="0"/>
          <p:nvPr/>
        </p:nvPicPr>
        <p:blipFill>
          <a:blip r:embed="rId4">
            <a:alphaModFix/>
          </a:blip>
          <a:stretch>
            <a:fillRect/>
          </a:stretch>
        </p:blipFill>
        <p:spPr>
          <a:xfrm>
            <a:off x="712621" y="0"/>
            <a:ext cx="7718758" cy="5143499"/>
          </a:xfrm>
          <a:prstGeom prst="rect">
            <a:avLst/>
          </a:prstGeom>
          <a:noFill/>
          <a:ln>
            <a:noFill/>
          </a:ln>
        </p:spPr>
      </p:pic>
      <p:pic>
        <p:nvPicPr>
          <p:cNvPr descr="Mobile Roaming Photo Booth rental Pasadena" id="111" name="Google Shape;111;p22" title="Mobile Roaming Photo Booth rental Pasadena">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You may rent a photo booth for your unique occasion! We are based in Laguna Beach, California, and are happy to go anywhere in Laguna seashore and orangey County to ensure your matter is spectacular. A photo booth is an excellent showing off to increase activity to your event! A photo booth can increase any event, including weddings, bar/bat mitzvahs, proms, graduations, birthday parties, anniversaries, quinceaeras, and cute 16. We also come up with the money for photo booth rentals for matter actions such as Christmas parties, fundraisers, and all in between. There is nothing more thrill-seeking than a photo booth to make your celebration unique! afterward our experience later photo booths, you are sure to seize the most extreme, personal, intimate, and amusing photos. We find the money for inexpensive photo booth rentals for weddings, bar/bat mitzvahs, proms, graduations, birthday parties, anniversaries, quinceaeras, gorgeous 16 celebrations, corporate events, and community goings-on in Laguna beach and surrounding regions. endeavors in the Laguna Beach, Anaheim, Corona Del Mar, Costa Mesa, Dana Point, Huntington Beach, Irvine, Laguna Beach, Laguna Niguel, Long Beach, Newport Beach, Tustin, and bordering regions Bring your next concern to sparkle in Laguna seashore taking into account a unquestionably customisable photo booth that provides the ultimate experience. The 360 Photo Booth Experience at Laguna Beach. Whether you're getting married or hosting a event event or party, our personalized booths will be credited with some protest to your celebration like your entourage, family, and friends.Experience the thrill of a bespoke photo booth advance that meets your individual needs. We take that all issue is unique, and we use our professional experience to gain knowledge and experience. Although we are situated in Long Beach, we now bolster Los Angeles, yellowish-brown County, San Diego, and Phoenix, and we are eager to travel! 360 Photo Booth is Laguna Niguel's leading photo booth rental company. We find the money for a seamless first-class abet to all of our clients and ensure that we will exceed every expectations for any special occasion, such as your wedding, birthday party, company or corporate party, literary dance, bridal shower, etc. We provide each unique occasion when full and personalized packages, high-quality photo booths, bespoke photo designs, proficient personnel, dependable attendants, and reasonable and transparent pricing to have enough money an unforgettable experience. We provide every consumers and clients gone an amazing experience that includes the greatest encourage at a within your means price. Our get into let breathe booth is one of a kind, allowing guests to accommodate taking place to ten individuals in a photo taking into consideration a specifically made logo.Hello, partygoers! This event, held in Laguna Canyon, lonesome a stone's toss from Laguna Beach, was nothing immediate of spectacular. fortunate Frog Photo Booth photographed the thing upon a rooftop terrace later than a sleek and relaxing ambiance. Music pulsed. People danced. friends and couples moved easily together with the bar, dance floor, and describe booth. It was a thrilling experience all around, but the 360 photo booth stole the show. Jim and Fiona made a wise choice! {} Imagine fortunate Frog's architecture and design beauty and rambling canyon pathways as the breathtaking vibes for 360-degree photo booth images. James and Liz sought for the greatest 360 photo booth rental in Laguna Beach, and we surpassed their expectations. The photo booth created an fascinating space where every smile and pose became a treasured souvenir, transforming little moments into unforgettable memories.The lucky Frog photo booth rental provided a atmosphere for spontaneous organization photographs and dance-offs... From interactive sketches to aflame embraces... Our items range from progressive masquerade masks to quirky placards. Guests brought their personality to each frame, and all detail was recorded. The laughter grew in tandem similar to the prints. The 360 portray booth rapidly became the main dwindling of the event. lucky Frog photo booth rental continues to stand out all era afterward cutting-edge technology and one-of-a-kind features.The 360 photo booth not isolated managed to capture static moments but afterward increased the promptness of the event. Its capacity to spin and stamp album the entire image insured that no subtlety and no dance move, and no hasty burst of laughter went undetected. What's the result? A amass visual wedding album of the best raves, captured from various perspectives.Whether you're organizing a wedding, corporate event, or celebration, our 360 photo booth will present an unforgettable experience. create your moments unforgettable. lucky Frog photo booth rental offers 360-degree photo booth rentals in Laguna Beach.&#10;" id="116" name="Google Shape;116;p23" title="Mobile Roaming Photo Booth rental Pasadena">
            <a:hlinkClick r:id="rId3"/>
          </p:cNvPr>
          <p:cNvPicPr preferRelativeResize="0"/>
          <p:nvPr/>
        </p:nvPicPr>
        <p:blipFill>
          <a:blip r:embed="rId4">
            <a:alphaModFix/>
          </a:blip>
          <a:stretch>
            <a:fillRect/>
          </a:stretch>
        </p:blipFill>
        <p:spPr>
          <a:xfrm>
            <a:off x="1714500" y="661988"/>
            <a:ext cx="5715000" cy="3819525"/>
          </a:xfrm>
          <a:prstGeom prst="rect">
            <a:avLst/>
          </a:prstGeom>
          <a:noFill/>
          <a:ln>
            <a:noFill/>
          </a:ln>
        </p:spPr>
      </p:pic>
      <p:pic>
        <p:nvPicPr>
          <p:cNvPr descr="Mobile Roaming Photo Booth rental Pasadena" id="117" name="Google Shape;117;p23" title="Mobile Roaming Photo Booth rental Pasadena">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123" name="Google Shape;123;p2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pic>
        <p:nvPicPr>
          <p:cNvPr descr="Mobile Roaming Photo Booth rental Pasadena" id="124" name="Google Shape;124;p24" title="Mobile Roaming Photo Booth rental Pasadena">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30" name="Google Shape;130;p2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rss feed</a:t>
            </a:r>
            <a:endParaRPr sz="700"/>
          </a:p>
          <a:p>
            <a:pPr indent="0" lvl="0" marL="0" rtl="0" algn="l">
              <a:lnSpc>
                <a:spcPct val="1000"/>
              </a:lnSpc>
              <a:spcBef>
                <a:spcPts val="1000"/>
              </a:spcBef>
              <a:spcAft>
                <a:spcPts val="0"/>
              </a:spcAft>
              <a:buNone/>
            </a:pPr>
            <a:r>
              <a:rPr lang="en" sz="700" u="sng">
                <a:solidFill>
                  <a:schemeClr val="hlink"/>
                </a:solidFill>
                <a:hlinkClick r:id="rId6"/>
              </a:rPr>
              <a:t>folder articles</a:t>
            </a:r>
            <a:endParaRPr sz="700"/>
          </a:p>
          <a:p>
            <a:pPr indent="0" lvl="0" marL="0" rtl="0" algn="l">
              <a:lnSpc>
                <a:spcPct val="1000"/>
              </a:lnSpc>
              <a:spcBef>
                <a:spcPts val="1000"/>
              </a:spcBef>
              <a:spcAft>
                <a:spcPts val="0"/>
              </a:spcAft>
              <a:buNone/>
            </a:pPr>
            <a:r>
              <a:rPr lang="en" sz="700" u="sng">
                <a:solidFill>
                  <a:schemeClr val="hlink"/>
                </a:solidFill>
                <a:hlinkClick r:id="rId7"/>
              </a:rPr>
              <a:t>folder photos</a:t>
            </a:r>
            <a:endParaRPr sz="700"/>
          </a:p>
          <a:p>
            <a:pPr indent="0" lvl="0" marL="0" rtl="0" algn="l">
              <a:lnSpc>
                <a:spcPct val="1000"/>
              </a:lnSpc>
              <a:spcBef>
                <a:spcPts val="1000"/>
              </a:spcBef>
              <a:spcAft>
                <a:spcPts val="0"/>
              </a:spcAft>
              <a:buNone/>
            </a:pPr>
            <a:r>
              <a:rPr lang="en" sz="700" u="sng">
                <a:solidFill>
                  <a:schemeClr val="hlink"/>
                </a:solidFill>
                <a:hlinkClick r:id="rId8"/>
              </a:rPr>
              <a:t>folder pdfs</a:t>
            </a:r>
            <a:endParaRPr sz="700"/>
          </a:p>
          <a:p>
            <a:pPr indent="0" lvl="0" marL="0" rtl="0" algn="l">
              <a:lnSpc>
                <a:spcPct val="1000"/>
              </a:lnSpc>
              <a:spcBef>
                <a:spcPts val="1000"/>
              </a:spcBef>
              <a:spcAft>
                <a:spcPts val="0"/>
              </a:spcAft>
              <a:buNone/>
            </a:pPr>
            <a:r>
              <a:rPr lang="en" sz="700" u="sng">
                <a:solidFill>
                  <a:schemeClr val="hlink"/>
                </a:solidFill>
                <a:hlinkClick r:id="rId9"/>
              </a:rPr>
              <a:t>folder slides</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photo</a:t>
            </a:r>
            <a:endParaRPr sz="700"/>
          </a:p>
          <a:p>
            <a:pPr indent="0" lvl="0" marL="0" rtl="0" algn="l">
              <a:lnSpc>
                <a:spcPct val="1000"/>
              </a:lnSpc>
              <a:spcBef>
                <a:spcPts val="1000"/>
              </a:spcBef>
              <a:spcAft>
                <a:spcPts val="0"/>
              </a:spcAft>
              <a:buNone/>
            </a:pPr>
            <a:r>
              <a:rPr lang="en" sz="700" u="sng">
                <a:solidFill>
                  <a:schemeClr val="hlink"/>
                </a:solidFill>
                <a:hlinkClick r:id="rId13"/>
              </a:rPr>
              <a:t>photo</a:t>
            </a:r>
            <a:endParaRPr sz="700"/>
          </a:p>
          <a:p>
            <a:pPr indent="0" lvl="0" marL="0" rtl="0" algn="l">
              <a:lnSpc>
                <a:spcPct val="1000"/>
              </a:lnSpc>
              <a:spcBef>
                <a:spcPts val="1000"/>
              </a:spcBef>
              <a:spcAft>
                <a:spcPts val="0"/>
              </a:spcAft>
              <a:buNone/>
            </a:pPr>
            <a:r>
              <a:rPr lang="en" sz="700" u="sng">
                <a:solidFill>
                  <a:schemeClr val="hlink"/>
                </a:solidFill>
                <a:hlinkClick r:id="rId14"/>
              </a:rPr>
              <a:t>photo</a:t>
            </a:r>
            <a:endParaRPr sz="700"/>
          </a:p>
          <a:p>
            <a:pPr indent="0" lvl="0" marL="0" rtl="0" algn="l">
              <a:lnSpc>
                <a:spcPct val="1000"/>
              </a:lnSpc>
              <a:spcBef>
                <a:spcPts val="1000"/>
              </a:spcBef>
              <a:spcAft>
                <a:spcPts val="0"/>
              </a:spcAft>
              <a:buNone/>
            </a:pPr>
            <a:r>
              <a:rPr lang="en" sz="700" u="sng">
                <a:solidFill>
                  <a:schemeClr val="hlink"/>
                </a:solidFill>
                <a:hlinkClick r:id="rId15"/>
              </a:rPr>
              <a:t>spreadsheet</a:t>
            </a:r>
            <a:endParaRPr sz="700"/>
          </a:p>
          <a:p>
            <a:pPr indent="0" lvl="0" marL="0" rtl="0" algn="l">
              <a:lnSpc>
                <a:spcPct val="1000"/>
              </a:lnSpc>
              <a:spcBef>
                <a:spcPts val="1000"/>
              </a:spcBef>
              <a:spcAft>
                <a:spcPts val="0"/>
              </a:spcAft>
              <a:buNone/>
            </a:pPr>
            <a:r>
              <a:rPr lang="en" sz="700" u="sng">
                <a:solidFill>
                  <a:schemeClr val="hlink"/>
                </a:solidFill>
                <a:hlinkClick r:id="rId16"/>
              </a:rPr>
              <a:t>spreadsheet key</a:t>
            </a:r>
            <a:endParaRPr sz="700"/>
          </a:p>
          <a:p>
            <a:pPr indent="0" lvl="0" marL="0" rtl="0" algn="l">
              <a:lnSpc>
                <a:spcPct val="1000"/>
              </a:lnSpc>
              <a:spcBef>
                <a:spcPts val="1000"/>
              </a:spcBef>
              <a:spcAft>
                <a:spcPts val="0"/>
              </a:spcAft>
              <a:buNone/>
            </a:pPr>
            <a:r>
              <a:rPr lang="en" sz="700" u="sng">
                <a:solidFill>
                  <a:schemeClr val="hlink"/>
                </a:solidFill>
                <a:hlinkClick r:id="rId17"/>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18"/>
              </a:rPr>
              <a:t>spreadsheet pub</a:t>
            </a:r>
            <a:endParaRPr sz="700"/>
          </a:p>
          <a:p>
            <a:pPr indent="0" lvl="0" marL="0" rtl="0" algn="l">
              <a:lnSpc>
                <a:spcPct val="1000"/>
              </a:lnSpc>
              <a:spcBef>
                <a:spcPts val="1000"/>
              </a:spcBef>
              <a:spcAft>
                <a:spcPts val="0"/>
              </a:spcAft>
              <a:buNone/>
            </a:pPr>
            <a:r>
              <a:rPr lang="en" sz="700" u="sng">
                <a:solidFill>
                  <a:schemeClr val="hlink"/>
                </a:solidFill>
                <a:hlinkClick r:id="rId19"/>
              </a:rPr>
              <a:t>spreadsheet view</a:t>
            </a:r>
            <a:endParaRPr sz="700"/>
          </a:p>
          <a:p>
            <a:pPr indent="0" lvl="0" marL="0" rtl="0" algn="l">
              <a:lnSpc>
                <a:spcPct val="1000"/>
              </a:lnSpc>
              <a:spcBef>
                <a:spcPts val="1000"/>
              </a:spcBef>
              <a:spcAft>
                <a:spcPts val="0"/>
              </a:spcAft>
              <a:buNone/>
            </a:pPr>
            <a:r>
              <a:rPr lang="en" sz="700" u="sng">
                <a:solidFill>
                  <a:schemeClr val="hlink"/>
                </a:solidFill>
                <a:hlinkClick r:id="rId20"/>
              </a:rPr>
              <a:t>form</a:t>
            </a:r>
            <a:endParaRPr sz="700"/>
          </a:p>
          <a:p>
            <a:pPr indent="0" lvl="0" marL="0" rtl="0" algn="l">
              <a:lnSpc>
                <a:spcPct val="1000"/>
              </a:lnSpc>
              <a:spcBef>
                <a:spcPts val="1000"/>
              </a:spcBef>
              <a:spcAft>
                <a:spcPts val="0"/>
              </a:spcAft>
              <a:buNone/>
            </a:pPr>
            <a:r>
              <a:rPr lang="en" sz="700" u="sng">
                <a:solidFill>
                  <a:schemeClr val="hlink"/>
                </a:solidFill>
                <a:hlinkClick r:id="rId21"/>
              </a:rPr>
              <a:t>drawing</a:t>
            </a:r>
            <a:endParaRPr sz="700"/>
          </a:p>
          <a:p>
            <a:pPr indent="0" lvl="0" marL="0" rtl="0" algn="l">
              <a:lnSpc>
                <a:spcPct val="1000"/>
              </a:lnSpc>
              <a:spcBef>
                <a:spcPts val="1000"/>
              </a:spcBef>
              <a:spcAft>
                <a:spcPts val="0"/>
              </a:spcAft>
              <a:buNone/>
            </a:pPr>
            <a:r>
              <a:rPr lang="en" sz="700" u="sng">
                <a:solidFill>
                  <a:schemeClr val="hlink"/>
                </a:solidFill>
                <a:hlinkClick r:id="rId22"/>
              </a:rPr>
              <a:t>image</a:t>
            </a:r>
            <a:endParaRPr sz="700"/>
          </a:p>
          <a:p>
            <a:pPr indent="0" lvl="0" marL="0" rtl="0" algn="l">
              <a:lnSpc>
                <a:spcPct val="1000"/>
              </a:lnSpc>
              <a:spcBef>
                <a:spcPts val="1000"/>
              </a:spcBef>
              <a:spcAft>
                <a:spcPts val="0"/>
              </a:spcAft>
              <a:buNone/>
            </a:pPr>
            <a:r>
              <a:rPr lang="en" sz="700" u="sng">
                <a:solidFill>
                  <a:schemeClr val="hlink"/>
                </a:solidFill>
                <a:hlinkClick r:id="rId23"/>
              </a:rPr>
              <a:t>image link</a:t>
            </a:r>
            <a:endParaRPr sz="700"/>
          </a:p>
          <a:p>
            <a:pPr indent="0" lvl="0" marL="0" rtl="0" algn="l">
              <a:lnSpc>
                <a:spcPct val="1000"/>
              </a:lnSpc>
              <a:spcBef>
                <a:spcPts val="1000"/>
              </a:spcBef>
              <a:spcAft>
                <a:spcPts val="0"/>
              </a:spcAft>
              <a:buNone/>
            </a:pPr>
            <a:r>
              <a:rPr lang="en" sz="700" u="sng">
                <a:solidFill>
                  <a:schemeClr val="hlink"/>
                </a:solidFill>
                <a:hlinkClick r:id="rId24"/>
              </a:rPr>
              <a:t>document</a:t>
            </a:r>
            <a:endParaRPr sz="700"/>
          </a:p>
          <a:p>
            <a:pPr indent="0" lvl="0" marL="0" rtl="0" algn="l">
              <a:lnSpc>
                <a:spcPct val="1000"/>
              </a:lnSpc>
              <a:spcBef>
                <a:spcPts val="1000"/>
              </a:spcBef>
              <a:spcAft>
                <a:spcPts val="1000"/>
              </a:spcAft>
              <a:buNone/>
            </a:pPr>
            <a:r>
              <a:t/>
            </a:r>
            <a:endParaRPr/>
          </a:p>
        </p:txBody>
      </p:sp>
      <p:sp>
        <p:nvSpPr>
          <p:cNvPr id="131" name="Google Shape;131;p2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document pub</a:t>
            </a:r>
            <a:endParaRPr sz="700"/>
          </a:p>
          <a:p>
            <a:pPr indent="0" lvl="0" marL="0" rtl="0" algn="l">
              <a:lnSpc>
                <a:spcPct val="1000"/>
              </a:lnSpc>
              <a:spcBef>
                <a:spcPts val="1000"/>
              </a:spcBef>
              <a:spcAft>
                <a:spcPts val="0"/>
              </a:spcAft>
              <a:buNone/>
            </a:pPr>
            <a:r>
              <a:rPr lang="en" sz="700" u="sng">
                <a:solidFill>
                  <a:schemeClr val="hlink"/>
                </a:solidFill>
                <a:hlinkClick r:id="rId26"/>
              </a:rPr>
              <a:t>document view</a:t>
            </a:r>
            <a:endParaRPr sz="700"/>
          </a:p>
          <a:p>
            <a:pPr indent="0" lvl="0" marL="0" rtl="0" algn="l">
              <a:lnSpc>
                <a:spcPct val="1000"/>
              </a:lnSpc>
              <a:spcBef>
                <a:spcPts val="1000"/>
              </a:spcBef>
              <a:spcAft>
                <a:spcPts val="0"/>
              </a:spcAft>
              <a:buNone/>
            </a:pPr>
            <a:r>
              <a:rPr lang="en" sz="700" u="sng">
                <a:solidFill>
                  <a:schemeClr val="hlink"/>
                </a:solidFill>
                <a:hlinkClick r:id="rId27"/>
              </a:rPr>
              <a:t>presentation</a:t>
            </a:r>
            <a:endParaRPr sz="700"/>
          </a:p>
          <a:p>
            <a:pPr indent="0" lvl="0" marL="0" rtl="0" algn="l">
              <a:lnSpc>
                <a:spcPct val="1000"/>
              </a:lnSpc>
              <a:spcBef>
                <a:spcPts val="1000"/>
              </a:spcBef>
              <a:spcAft>
                <a:spcPts val="0"/>
              </a:spcAft>
              <a:buNone/>
            </a:pPr>
            <a:r>
              <a:rPr lang="en" sz="700" u="sng">
                <a:solidFill>
                  <a:schemeClr val="hlink"/>
                </a:solidFill>
                <a:hlinkClick r:id="rId28"/>
              </a:rPr>
              <a:t>presentation pub</a:t>
            </a:r>
            <a:endParaRPr sz="700"/>
          </a:p>
          <a:p>
            <a:pPr indent="0" lvl="0" marL="0" rtl="0" algn="l">
              <a:lnSpc>
                <a:spcPct val="1000"/>
              </a:lnSpc>
              <a:spcBef>
                <a:spcPts val="1000"/>
              </a:spcBef>
              <a:spcAft>
                <a:spcPts val="0"/>
              </a:spcAft>
              <a:buNone/>
            </a:pPr>
            <a:r>
              <a:rPr lang="en" sz="700" u="sng">
                <a:solidFill>
                  <a:schemeClr val="hlink"/>
                </a:solidFill>
                <a:hlinkClick r:id="rId29"/>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30"/>
              </a:rPr>
              <a:t>presentation html</a:t>
            </a:r>
            <a:endParaRPr sz="700"/>
          </a:p>
          <a:p>
            <a:pPr indent="0" lvl="0" marL="0" rtl="0" algn="l">
              <a:lnSpc>
                <a:spcPct val="1000"/>
              </a:lnSpc>
              <a:spcBef>
                <a:spcPts val="1000"/>
              </a:spcBef>
              <a:spcAft>
                <a:spcPts val="1000"/>
              </a:spcAft>
              <a:buNone/>
            </a:pPr>
            <a:r>
              <a:t/>
            </a:r>
            <a:endParaRPr/>
          </a:p>
        </p:txBody>
      </p:sp>
      <p:pic>
        <p:nvPicPr>
          <p:cNvPr descr="Mobile Roaming Photo Booth rental Pasadena" id="132" name="Google Shape;132;p25" title="Mobile Roaming Photo Booth rental Pasadena">
            <a:hlinkClick r:id="rId31"/>
          </p:cNvPr>
          <p:cNvPicPr preferRelativeResize="0"/>
          <p:nvPr/>
        </p:nvPicPr>
        <p:blipFill>
          <a:blip r:embed="rId32">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38" name="Google Shape;138;p2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pic>
        <p:nvPicPr>
          <p:cNvPr descr="Mobile Roaming Photo Booth rental Pasadena" id="139" name="Google Shape;139;p26" title="Mobile Roaming Photo Booth rental Pasadena">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https://sites.google.com/view/photo-booth-company-pasadena/selfie-booth-pasadena</a:t>
            </a:r>
            <a:endParaRPr/>
          </a:p>
        </p:txBody>
      </p:sp>
      <p:pic>
        <p:nvPicPr>
          <p:cNvPr id="145" name="Google Shape;145;p27">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https://sites.google.com/view/photo-booth-company-pasadena/selfie-booth-pasadena</a:t>
            </a:r>
            <a:endParaRPr/>
          </a:p>
        </p:txBody>
      </p:sp>
      <p:pic>
        <p:nvPicPr>
          <p:cNvPr id="151" name="Google Shape;151;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https://sites.google.com/view/photo-booth-company-pasadena/selfie-booth-pasadena</a:t>
            </a:r>
            <a:endParaRPr/>
          </a:p>
        </p:txBody>
      </p:sp>
      <p:pic>
        <p:nvPicPr>
          <p:cNvPr id="157" name="Google Shape;157;p29">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https://sites.google.com/view/photo-booth-company-pasadena/selfie-booth-pasadena</a:t>
            </a:r>
            <a:endParaRPr/>
          </a:p>
        </p:txBody>
      </p:sp>
      <p:pic>
        <p:nvPicPr>
          <p:cNvPr id="163" name="Google Shape;163;p30">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1"/>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https://sites.google.com/view/photo-booth-company-pasadena/selfie-booth-pasadena</a:t>
            </a:r>
            <a:endParaRPr/>
          </a:p>
        </p:txBody>
      </p:sp>
      <p:pic>
        <p:nvPicPr>
          <p:cNvPr id="169" name="Google Shape;169;p31">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Mobile Roaming Photo Booth rental Pasadena" id="60" name="Google Shape;60;p14" title="Mobile Roaming Photo Booth rental Pasadena">
            <a:hlinkClick r:id="rId3"/>
          </p:cNvPr>
          <p:cNvPicPr preferRelativeResize="0"/>
          <p:nvPr/>
        </p:nvPicPr>
        <p:blipFill>
          <a:blip r:embed="rId4">
            <a:alphaModFix/>
          </a:blip>
          <a:stretch>
            <a:fillRect/>
          </a:stretch>
        </p:blipFill>
        <p:spPr>
          <a:xfrm>
            <a:off x="1143001" y="1"/>
            <a:ext cx="6857999" cy="51434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Mobile Roaming Photo Booth rental Pasadena</a:t>
            </a:r>
            <a:endParaRPr b="1">
              <a:solidFill>
                <a:srgbClr val="A8D673"/>
              </a:solidFill>
              <a:latin typeface="Poppins"/>
              <a:ea typeface="Poppins"/>
              <a:cs typeface="Poppins"/>
              <a:sym typeface="Poppins"/>
            </a:endParaRPr>
          </a:p>
        </p:txBody>
      </p:sp>
      <p:sp>
        <p:nvSpPr>
          <p:cNvPr id="175" name="Google Shape;175;p3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https://sites.google.com/view/photo-booth-company-pasadena/selfie-booth-pasadena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Mobile Roaming Photo Booth rental Pasadena" id="65" name="Google Shape;65;p15" title="Mobile Roaming Photo Booth rental Pasadena">
            <a:hlinkClick r:id="rId3"/>
          </p:cNvPr>
          <p:cNvPicPr preferRelativeResize="0"/>
          <p:nvPr/>
        </p:nvPicPr>
        <p:blipFill>
          <a:blip r:embed="rId4">
            <a:alphaModFix/>
          </a:blip>
          <a:stretch>
            <a:fillRect/>
          </a:stretch>
        </p:blipFill>
        <p:spPr>
          <a:xfrm>
            <a:off x="2190750" y="190500"/>
            <a:ext cx="476250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Mobile Roaming Photo Booth rental Pasadena</a:t>
            </a:r>
            <a:endParaRPr b="1">
              <a:solidFill>
                <a:srgbClr val="A8D673"/>
              </a:solidFill>
              <a:latin typeface="Poppins"/>
              <a:ea typeface="Poppins"/>
              <a:cs typeface="Poppins"/>
              <a:sym typeface="Poppins"/>
            </a:endParaRPr>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72" name="Google Shape;72;p16"/>
          <p:cNvSpPr txBox="1"/>
          <p:nvPr/>
        </p:nvSpPr>
        <p:spPr>
          <a:xfrm>
            <a:off x="12700" y="12700"/>
            <a:ext cx="10160100" cy="76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You may rent a photo booth for your unique occasion! We are based in Laguna Beach, California, and are happy to go anywhere in Laguna seashore and orangey County to ensure your issue is spectacular. A photo booth is an excellent showing off to be credited with objection to your event! A photo booth can affix any event, including weddings, bar/bat mitzvahs, proms, graduations, birthday parties, anniversaries, quinceaeras, and sweet 16. We with find the money for photo booth rentals for issue comings and goings such as Christmas parties, fundraisers, and all in between. There is nothing more venturesome than a photo booth to make your celebration unique! next our experience gone photo booths, you are distinct to seize the most extreme, personal, intimate, and amusing photos. We allow inexpensive photo booth rentals for weddings, bar/bat mitzvahs, proms, graduations, birthday parties, anniversaries, quinceaeras, gorgeous 16 celebrations, corporate events, and community events in Laguna seashore and surrounding regions. comings and goings in the Laguna Beach, Anaheim, Corona Del Mar, Costa Mesa, Dana Point, Huntington Beach, Irvine, Laguna Beach, Laguna Niguel, Long Beach, Newport Beach, Tustin, and adjacent regions Bring your bordering business to excitement in Laguna beach once a categorically customisable photo booth that provides the ultimate experience. The 360 Photo Booth Experience at Laguna Beach. Whether you're getting married or hosting a thing matter or party, our personalized booths will increase some bother to your celebration in the manner of your entourage, family, and friends.Experience the thrill of a bespoke photo booth give support to that meets your individual needs. We acknowledge that all concern is unique, and we use our professional experience to gain knowledge and experience. Although we are situated in Long Beach, we now help Los Angeles, yellowish-brown County, San Diego, and Phoenix, and we are eager to travel! 360 Photo Booth is Laguna Niguel's leading photo booth rental company. We have enough money a seamless first-class assist to every of our clients and ensure that we will exceed all expectations for any special occasion, such as your wedding, birthday party, company or corporate party, moot dance, bridal shower, etc. We come up with the money for each unique occasion in the same way as full and personalized packages, high-quality photo booths, bespoke photo designs, intelligent personnel, dependable attendants, and reasonably priced and transparent pricing to give an unforgettable experience. We have the funds for every consumers and clients once an amazing experience that includes the greatest serve at a inexpensive price. Our right to use let breathe booth is one of a kind, allowing guests to accommodate occurring to ten individuals in a photo bearing in mind a specifically made logo.Hello, partygoers! This event, held in Laguna Canyon, and no-one else a stone's throw from Laguna Beach, was nothing brusque of spectacular. lucky Frog Photo Booth photographed the situation on a rooftop terrace as soon as a smooth and relaxing ambiance. Music pulsed. People danced. friends and couples moved easily in the middle of the bar, dance floor, and picture booth. It was a thrilling experience every around, but the 360 photo booth stole the show. Jim and Fiona made a wise choice! {} Imagine fortunate Frog's architecture and design beauty and rambling canyon pathways as the breathtaking environment for 360-degree photo booth images. James and Liz sought for the greatest 360 photo booth rental in Laguna Beach, and we surpassed their expectations. The photo booth created an fascinating look where all smile and pose became a treasured souvenir, transforming tiny moments into unforgettable memories.The lucky Frog photo booth rental provided a flavor for spontaneous intervention photographs and dance-offs... From interactive sketches to ablaze embraces... Our items range from far ahead masquerade masks to quirky placards. Guests brought their personality to each frame, and every detail was recorded. The laughter grew in tandem behind the prints. The 360 characterize booth hastily became the main lessening of the event. fortunate Frog photo booth rental continues to stand out all grow old following cutting-edge technology and one-of-a-kind features.The 360 photo booth not by yourself managed to take control of static moments but along with increased the swiftness of the event. Its faculty to spin and cassette the entire image insured that no subtlety and no dance move, and no curt burst of laughter went undetected. What's the result? A mass visual autograph album of the best raves, captured from various perspectives.Whether you're organizing a wedding, corporate event, or celebration, our 360 photo booth will pay for an unforgettable experience. create your moments unforgettable. lucky Frog photo booth rental offers 360-degree photo booth rentals in Laguna Beach.</a:t>
            </a:r>
            <a:endParaRPr sz="800">
              <a:solidFill>
                <a:schemeClr val="dk2"/>
              </a:solidFill>
            </a:endParaRPr>
          </a:p>
          <a:p>
            <a:pPr indent="0" lvl="0" marL="0" rtl="0" algn="l">
              <a:spcBef>
                <a:spcPts val="0"/>
              </a:spcBef>
              <a:spcAft>
                <a:spcPts val="0"/>
              </a:spcAft>
              <a:buNone/>
            </a:pPr>
            <a:r>
              <a:rPr lang="en" sz="1000" u="sng">
                <a:solidFill>
                  <a:schemeClr val="hlink"/>
                </a:solidFill>
                <a:hlinkClick r:id="rId3"/>
              </a:rPr>
              <a:t>https://sites.google.com/view/photo-booth-company-pasadena/selfie-booth-pasadena</a:t>
            </a:r>
            <a:endParaRPr sz="1000">
              <a:solidFill>
                <a:schemeClr val="dk2"/>
              </a:solidFill>
            </a:endParaRPr>
          </a:p>
        </p:txBody>
      </p:sp>
      <p:pic>
        <p:nvPicPr>
          <p:cNvPr descr="Mobile Roaming Photo Booth rental Pasadena" id="73" name="Google Shape;73;p16" title="Mobile Roaming Photo Booth rental Pasadena">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Lucky Frog Photo Booth Photo Booth Rental Orange County</a:t>
            </a:r>
            <a:endParaRPr sz="1000"/>
          </a:p>
          <a:p>
            <a:pPr indent="0" lvl="0" marL="0" rtl="0" algn="l">
              <a:spcBef>
                <a:spcPts val="0"/>
              </a:spcBef>
              <a:spcAft>
                <a:spcPts val="0"/>
              </a:spcAft>
              <a:buNone/>
            </a:pPr>
            <a:r>
              <a:rPr lang="en" sz="1000"/>
              <a:t>15700 Belshire Ave, Norwalk, CA 90650</a:t>
            </a:r>
            <a:endParaRPr sz="1000"/>
          </a:p>
          <a:p>
            <a:pPr indent="0" lvl="0" marL="0" rtl="0" algn="l">
              <a:spcBef>
                <a:spcPts val="0"/>
              </a:spcBef>
              <a:spcAft>
                <a:spcPts val="0"/>
              </a:spcAft>
              <a:buNone/>
            </a:pPr>
            <a:r>
              <a:rPr lang="en" sz="1000"/>
              <a:t>(562) 303-9926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pic>
        <p:nvPicPr>
          <p:cNvPr descr="Mobile Roaming Photo Booth rental Pasadena" id="80" name="Google Shape;80;p17" title="Mobile Roaming Photo Booth rental Pasadena">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Mobile Roaming Photo Booth rental Pasadena</a:t>
            </a:r>
            <a:endParaRPr sz="800"/>
          </a:p>
          <a:p>
            <a:pPr indent="0" lvl="0" marL="0" rtl="0" algn="l">
              <a:spcBef>
                <a:spcPts val="0"/>
              </a:spcBef>
              <a:spcAft>
                <a:spcPts val="0"/>
              </a:spcAft>
              <a:buNone/>
            </a:pPr>
            <a:r>
              <a:t/>
            </a:r>
            <a:endParaRPr sz="800"/>
          </a:p>
        </p:txBody>
      </p:sp>
      <p:pic>
        <p:nvPicPr>
          <p:cNvPr descr="Mobile Roaming Photo Booth rental Pasadena" id="87" name="Google Shape;87;p18" title="Mobile Roaming Photo Booth rental Pasadena">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You may rent a photo booth for your unique occasion! We are based in Laguna Beach, California, and are happy to go anywhere in Laguna seashore and orangey County to ensure your matter is spectacular. A photo booth is an excellent showing off to increase activity to your event! A photo booth can increase any event, including weddings, bar/bat mitzvahs, proms, graduations, birthday parties, anniversaries, quinceaeras, and cute 16. We also come up with the money for photo booth rentals for matter actions such as Christmas parties, fundraisers, and all in between. There is nothing more thrill-seeking than a photo booth to make your celebration unique! afterward our experience later photo booths, you are sure to seize the most extreme, personal, intimate, and amusing photos. We find the money for inexpensive photo booth rentals for weddings, bar/bat mitzvahs, proms, graduations, birthday parties, anniversaries, quinceaeras, gorgeous 16 celebrations, corporate events, and community goings-on in Laguna beach and surrounding regions. endeavors in the Laguna Beach, Anaheim, Corona Del Mar, Costa Mesa, Dana Point, Huntington Beach, Irvine, Laguna Beach, Laguna Niguel, Long Beach, Newport Beach, Tustin, and bordering regions Bring your next concern to sparkle in Laguna seashore taking into account a unquestionably customisable photo booth that provides the ultimate experience. The 360 Photo Booth Experience at Laguna Beach. Whether you're getting married or hosting a event event or party, our personalized booths will be credited with some protest to your celebration like your entourage, family, and friends.Experience the thrill of a bespoke photo booth advance that meets your individual needs. We take that all issue is unique, and we use our professional experience to gain knowledge and experience. Although we are situated in Long Beach, we now bolster Los Angeles, yellowish-brown County, San Diego, and Phoenix, and we are eager to travel! 360 Photo Booth is Laguna Niguel's leading photo booth rental company. We find the money for a seamless first-class abet to all of our clients and ensure that we will exceed every expectations for any special occasion, such as your wedding, birthday party, company or corporate party, literary dance, bridal shower, etc. We provide each unique occasion when full and personalized packages, high-quality photo booths, bespoke photo designs, proficient personnel, dependable attendants, and reasonable and transparent pricing to have enough money an unforgettable experience. We provide every consumers and clients gone an amazing experience that includes the greatest encourage at a within your means price. Our get into let breathe booth is one of a kind, allowing guests to accommodate taking place to ten individuals in a photo taking into consideration a specifically made logo.Hello, partygoers! This event, held in Laguna Canyon, lonesome a stone's toss from Laguna Beach, was nothing immediate of spectacular. fortunate Frog Photo Booth photographed the thing upon a rooftop terrace later than a sleek and relaxing ambiance. Music pulsed. People danced. friends and couples moved easily together with the bar, dance floor, and describe booth. It was a thrilling experience all around, but the 360 photo booth stole the show. Jim and Fiona made a wise choice! {} Imagine fortunate Frog's architecture and design beauty and rambling canyon pathways as the breathtaking vibes for 360-degree photo booth images. James and Liz sought for the greatest 360 photo booth rental in Laguna Beach, and we surpassed their expectations. The photo booth created an fascinating space where every smile and pose became a treasured souvenir, transforming little moments into unforgettable memories.The lucky Frog photo booth rental provided a atmosphere for spontaneous organization photographs and dance-offs... From interactive sketches to aflame embraces... Our items range from progressive masquerade masks to quirky placards. Guests brought their personality to each frame, and all detail was recorded. The laughter grew in tandem similar to the prints. The 360 portray booth rapidly became the main dwindling of the event. lucky Frog photo booth rental continues to stand out all era afterward cutting-edge technology and one-of-a-kind features.The 360 photo booth not isolated managed to capture static moments but afterward increased the promptness of the event. Its capacity to spin and stamp album the entire image insured that no subtlety and no dance move, and no hasty burst of laughter went undetected. What's the result? A amass visual wedding album of the best raves, captured from various perspectives.Whether you're organizing a wedding, corporate event, or celebration, our 360 photo booth will present an unforgettable experience. create your moments unforgettable. lucky Frog photo booth rental offers 360-degree photo booth rentals in Laguna Beach.&#10;" id="92" name="Google Shape;92;p19" title="Mobile Roaming Photo Booth rental Pasadena">
            <a:hlinkClick r:id="rId3"/>
          </p:cNvPr>
          <p:cNvPicPr preferRelativeResize="0"/>
          <p:nvPr/>
        </p:nvPicPr>
        <p:blipFill>
          <a:blip r:embed="rId4">
            <a:alphaModFix/>
          </a:blip>
          <a:stretch>
            <a:fillRect/>
          </a:stretch>
        </p:blipFill>
        <p:spPr>
          <a:xfrm>
            <a:off x="712621" y="0"/>
            <a:ext cx="7718758" cy="5143499"/>
          </a:xfrm>
          <a:prstGeom prst="rect">
            <a:avLst/>
          </a:prstGeom>
          <a:noFill/>
          <a:ln>
            <a:noFill/>
          </a:ln>
        </p:spPr>
      </p:pic>
      <p:pic>
        <p:nvPicPr>
          <p:cNvPr descr="Mobile Roaming Photo Booth rental Pasadena" id="93" name="Google Shape;93;p19" title="Mobile Roaming Photo Booth rental Pasadena">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You may rent a photo booth for your unique occasion! We are based in Laguna Beach, California, and are happy to go anywhere in Laguna seashore and orangey County to ensure your matter is spectacular. A photo booth is an excellent showing off to increase activity to your event! A photo booth can increase any event, including weddings, bar/bat mitzvahs, proms, graduations, birthday parties, anniversaries, quinceaeras, and cute 16. We also come up with the money for photo booth rentals for matter actions such as Christmas parties, fundraisers, and all in between. There is nothing more thrill-seeking than a photo booth to make your celebration unique! afterward our experience later photo booths, you are sure to seize the most extreme, personal, intimate, and amusing photos. We find the money for inexpensive photo booth rentals for weddings, bar/bat mitzvahs, proms, graduations, birthday parties, anniversaries, quinceaeras, gorgeous 16 celebrations, corporate events, and community goings-on in Laguna beach and surrounding regions. endeavors in the Laguna Beach, Anaheim, Corona Del Mar, Costa Mesa, Dana Point, Huntington Beach, Irvine, Laguna Beach, Laguna Niguel, Long Beach, Newport Beach, Tustin, and bordering regions Bring your next concern to sparkle in Laguna seashore taking into account a unquestionably customisable photo booth that provides the ultimate experience. The 360 Photo Booth Experience at Laguna Beach. Whether you're getting married or hosting a event event or party, our personalized booths will be credited with some protest to your celebration like your entourage, family, and friends.Experience the thrill of a bespoke photo booth advance that meets your individual needs. We take that all issue is unique, and we use our professional experience to gain knowledge and experience. Although we are situated in Long Beach, we now bolster Los Angeles, yellowish-brown County, San Diego, and Phoenix, and we are eager to travel! 360 Photo Booth is Laguna Niguel's leading photo booth rental company. We find the money for a seamless first-class abet to all of our clients and ensure that we will exceed every expectations for any special occasion, such as your wedding, birthday party, company or corporate party, literary dance, bridal shower, etc. We provide each unique occasion when full and personalized packages, high-quality photo booths, bespoke photo designs, proficient personnel, dependable attendants, and reasonable and transparent pricing to have enough money an unforgettable experience. We provide every consumers and clients gone an amazing experience that includes the greatest encourage at a within your means price. Our get into let breathe booth is one of a kind, allowing guests to accommodate taking place to ten individuals in a photo taking into consideration a specifically made logo.Hello, partygoers! This event, held in Laguna Canyon, lonesome a stone's toss from Laguna Beach, was nothing immediate of spectacular. fortunate Frog Photo Booth photographed the thing upon a rooftop terrace later than a sleek and relaxing ambiance. Music pulsed. People danced. friends and couples moved easily together with the bar, dance floor, and describe booth. It was a thrilling experience all around, but the 360 photo booth stole the show. Jim and Fiona made a wise choice! {} Imagine fortunate Frog's architecture and design beauty and rambling canyon pathways as the breathtaking vibes for 360-degree photo booth images. James and Liz sought for the greatest 360 photo booth rental in Laguna Beach, and we surpassed their expectations. The photo booth created an fascinating space where every smile and pose became a treasured souvenir, transforming little moments into unforgettable memories.The lucky Frog photo booth rental provided a atmosphere for spontaneous organization photographs and dance-offs... From interactive sketches to aflame embraces... Our items range from progressive masquerade masks to quirky placards. Guests brought their personality to each frame, and all detail was recorded. The laughter grew in tandem similar to the prints. The 360 portray booth rapidly became the main dwindling of the event. lucky Frog photo booth rental continues to stand out all era afterward cutting-edge technology and one-of-a-kind features.The 360 photo booth not isolated managed to capture static moments but afterward increased the promptness of the event. Its capacity to spin and stamp album the entire image insured that no subtlety and no dance move, and no hasty burst of laughter went undetected. What's the result? A amass visual wedding album of the best raves, captured from various perspectives.Whether you're organizing a wedding, corporate event, or celebration, our 360 photo booth will present an unforgettable experience. create your moments unforgettable. lucky Frog photo booth rental offers 360-degree photo booth rentals in Laguna Beach.&#10;" id="98" name="Google Shape;98;p20" title="Mobile Roaming Photo Booth rental Pasadena">
            <a:hlinkClick r:id="rId3"/>
          </p:cNvPr>
          <p:cNvPicPr preferRelativeResize="0"/>
          <p:nvPr/>
        </p:nvPicPr>
        <p:blipFill>
          <a:blip r:embed="rId4">
            <a:alphaModFix/>
          </a:blip>
          <a:stretch>
            <a:fillRect/>
          </a:stretch>
        </p:blipFill>
        <p:spPr>
          <a:xfrm>
            <a:off x="1504176" y="0"/>
            <a:ext cx="6135648" cy="5143501"/>
          </a:xfrm>
          <a:prstGeom prst="rect">
            <a:avLst/>
          </a:prstGeom>
          <a:noFill/>
          <a:ln>
            <a:noFill/>
          </a:ln>
        </p:spPr>
      </p:pic>
      <p:pic>
        <p:nvPicPr>
          <p:cNvPr descr="Mobile Roaming Photo Booth rental Pasadena" id="99" name="Google Shape;99;p20" title="Mobile Roaming Photo Booth rental Pasadena">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descr="You may rent a photo booth for your unique occasion! We are based in Laguna Beach, California, and are happy to go anywhere in Laguna seashore and orangey County to ensure your matter is spectacular. A photo booth is an excellent showing off to increase activity to your event! A photo booth can increase any event, including weddings, bar/bat mitzvahs, proms, graduations, birthday parties, anniversaries, quinceaeras, and cute 16. We also come up with the money for photo booth rentals for matter actions such as Christmas parties, fundraisers, and all in between. There is nothing more thrill-seeking than a photo booth to make your celebration unique! afterward our experience later photo booths, you are sure to seize the most extreme, personal, intimate, and amusing photos. We find the money for inexpensive photo booth rentals for weddings, bar/bat mitzvahs, proms, graduations, birthday parties, anniversaries, quinceaeras, gorgeous 16 celebrations, corporate events, and community goings-on in Laguna beach and surrounding regions. endeavors in the Laguna Beach, Anaheim, Corona Del Mar, Costa Mesa, Dana Point, Huntington Beach, Irvine, Laguna Beach, Laguna Niguel, Long Beach, Newport Beach, Tustin, and bordering regions Bring your next concern to sparkle in Laguna seashore taking into account a unquestionably customisable photo booth that provides the ultimate experience. The 360 Photo Booth Experience at Laguna Beach. Whether you're getting married or hosting a event event or party, our personalized booths will be credited with some protest to your celebration like your entourage, family, and friends.Experience the thrill of a bespoke photo booth advance that meets your individual needs. We take that all issue is unique, and we use our professional experience to gain knowledge and experience. Although we are situated in Long Beach, we now bolster Los Angeles, yellowish-brown County, San Diego, and Phoenix, and we are eager to travel! 360 Photo Booth is Laguna Niguel's leading photo booth rental company. We find the money for a seamless first-class abet to all of our clients and ensure that we will exceed every expectations for any special occasion, such as your wedding, birthday party, company or corporate party, literary dance, bridal shower, etc. We provide each unique occasion when full and personalized packages, high-quality photo booths, bespoke photo designs, proficient personnel, dependable attendants, and reasonable and transparent pricing to have enough money an unforgettable experience. We provide every consumers and clients gone an amazing experience that includes the greatest encourage at a within your means price. Our get into let breathe booth is one of a kind, allowing guests to accommodate taking place to ten individuals in a photo taking into consideration a specifically made logo.Hello, partygoers! This event, held in Laguna Canyon, lonesome a stone's toss from Laguna Beach, was nothing immediate of spectacular. fortunate Frog Photo Booth photographed the thing upon a rooftop terrace later than a sleek and relaxing ambiance. Music pulsed. People danced. friends and couples moved easily together with the bar, dance floor, and describe booth. It was a thrilling experience all around, but the 360 photo booth stole the show. Jim and Fiona made a wise choice! {} Imagine fortunate Frog's architecture and design beauty and rambling canyon pathways as the breathtaking vibes for 360-degree photo booth images. James and Liz sought for the greatest 360 photo booth rental in Laguna Beach, and we surpassed their expectations. The photo booth created an fascinating space where every smile and pose became a treasured souvenir, transforming little moments into unforgettable memories.The lucky Frog photo booth rental provided a atmosphere for spontaneous organization photographs and dance-offs... From interactive sketches to aflame embraces... Our items range from progressive masquerade masks to quirky placards. Guests brought their personality to each frame, and all detail was recorded. The laughter grew in tandem similar to the prints. The 360 portray booth rapidly became the main dwindling of the event. lucky Frog photo booth rental continues to stand out all era afterward cutting-edge technology and one-of-a-kind features.The 360 photo booth not isolated managed to capture static moments but afterward increased the promptness of the event. Its capacity to spin and stamp album the entire image insured that no subtlety and no dance move, and no hasty burst of laughter went undetected. What's the result? A amass visual wedding album of the best raves, captured from various perspectives.Whether you're organizing a wedding, corporate event, or celebration, our 360 photo booth will present an unforgettable experience. create your moments unforgettable. lucky Frog photo booth rental offers 360-degree photo booth rentals in Laguna Beach.&#10;" id="104" name="Google Shape;104;p21" title="Mobile Roaming Photo Booth rental Pasadena">
            <a:hlinkClick r:id="rId3"/>
          </p:cNvPr>
          <p:cNvPicPr preferRelativeResize="0"/>
          <p:nvPr/>
        </p:nvPicPr>
        <p:blipFill>
          <a:blip r:embed="rId4">
            <a:alphaModFix/>
          </a:blip>
          <a:stretch>
            <a:fillRect/>
          </a:stretch>
        </p:blipFill>
        <p:spPr>
          <a:xfrm>
            <a:off x="2753683" y="0"/>
            <a:ext cx="3636633" cy="5143500"/>
          </a:xfrm>
          <a:prstGeom prst="rect">
            <a:avLst/>
          </a:prstGeom>
          <a:noFill/>
          <a:ln>
            <a:noFill/>
          </a:ln>
        </p:spPr>
      </p:pic>
      <p:pic>
        <p:nvPicPr>
          <p:cNvPr descr="Mobile Roaming Photo Booth rental Pasadena" id="105" name="Google Shape;105;p21" title="Mobile Roaming Photo Booth rental Pasadena">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